
<file path=[Content_Types].xml><?xml version="1.0" encoding="utf-8"?>
<Types xmlns="http://schemas.openxmlformats.org/package/2006/content-types">
  <Default ContentType="application/x-fontdata" Extension="fntdata"/>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embeddedFontLst>
    <p:embeddedFont>
      <p:font typeface="Playfair Display"/>
      <p:regular r:id="rId17"/>
      <p:bold r:id="rId18"/>
      <p:italic r:id="rId19"/>
      <p:boldItalic r:id="rId20"/>
    </p:embeddedFont>
    <p:embeddedFont>
      <p:font typeface="Montserrat"/>
      <p:regular r:id="rId21"/>
      <p:bold r:id="rId22"/>
    </p:embeddedFont>
    <p:embeddedFont>
      <p:font typeface="Oswald"/>
      <p:regular r:id="rId23"/>
      <p:bold r:id="rId24"/>
    </p:embeddedFont>
  </p:embeddedFontLst>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20" Type="http://schemas.openxmlformats.org/officeDocument/2006/relationships/font" Target="fonts/PlayfairDisplay-boldItalic.fntdata"/><Relationship Id="rId11" Type="http://schemas.openxmlformats.org/officeDocument/2006/relationships/slide" Target="slides/slide6.xml"/><Relationship Id="rId22" Type="http://schemas.openxmlformats.org/officeDocument/2006/relationships/font" Target="fonts/Montserrat-bold.fntdata"/><Relationship Id="rId10" Type="http://schemas.openxmlformats.org/officeDocument/2006/relationships/slide" Target="slides/slide5.xml"/><Relationship Id="rId21" Type="http://schemas.openxmlformats.org/officeDocument/2006/relationships/font" Target="fonts/Montserrat-regular.fntdata"/><Relationship Id="rId13" Type="http://schemas.openxmlformats.org/officeDocument/2006/relationships/slide" Target="slides/slide8.xml"/><Relationship Id="rId24" Type="http://schemas.openxmlformats.org/officeDocument/2006/relationships/font" Target="fonts/Oswald-bold.fntdata"/><Relationship Id="rId12" Type="http://schemas.openxmlformats.org/officeDocument/2006/relationships/slide" Target="slides/slide7.xml"/><Relationship Id="rId23" Type="http://schemas.openxmlformats.org/officeDocument/2006/relationships/font" Target="fonts/Oswald-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layfairDisplay-regular.fntdata"/><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PlayfairDisplay-italic.fntdata"/><Relationship Id="rId6" Type="http://schemas.openxmlformats.org/officeDocument/2006/relationships/slide" Target="slides/slide1.xml"/><Relationship Id="rId18" Type="http://schemas.openxmlformats.org/officeDocument/2006/relationships/font" Target="fonts/PlayfairDisplay-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8" name="Shape 5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4" name="Shape 114"/>
        <p:cNvGrpSpPr/>
        <p:nvPr/>
      </p:nvGrpSpPr>
      <p:grpSpPr>
        <a:xfrm>
          <a:off x="0" y="0"/>
          <a:ext cx="0" cy="0"/>
          <a:chOff x="0" y="0"/>
          <a:chExt cx="0" cy="0"/>
        </a:xfrm>
      </p:grpSpPr>
      <p:sp>
        <p:nvSpPr>
          <p:cNvPr id="115" name="Shape 1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6" name="Shape 11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0" name="Shape 120"/>
        <p:cNvGrpSpPr/>
        <p:nvPr/>
      </p:nvGrpSpPr>
      <p:grpSpPr>
        <a:xfrm>
          <a:off x="0" y="0"/>
          <a:ext cx="0" cy="0"/>
          <a:chOff x="0" y="0"/>
          <a:chExt cx="0" cy="0"/>
        </a:xfrm>
      </p:grpSpPr>
      <p:sp>
        <p:nvSpPr>
          <p:cNvPr id="121" name="Shape 1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2" name="Shape 12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4" name="Shape 6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0" name="Shape 7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7" name="Shape 77"/>
        <p:cNvGrpSpPr/>
        <p:nvPr/>
      </p:nvGrpSpPr>
      <p:grpSpPr>
        <a:xfrm>
          <a:off x="0" y="0"/>
          <a:ext cx="0" cy="0"/>
          <a:chOff x="0" y="0"/>
          <a:chExt cx="0" cy="0"/>
        </a:xfrm>
      </p:grpSpPr>
      <p:sp>
        <p:nvSpPr>
          <p:cNvPr id="78" name="Shape 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9" name="Shape 7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3" name="Shape 83"/>
        <p:cNvGrpSpPr/>
        <p:nvPr/>
      </p:nvGrpSpPr>
      <p:grpSpPr>
        <a:xfrm>
          <a:off x="0" y="0"/>
          <a:ext cx="0" cy="0"/>
          <a:chOff x="0" y="0"/>
          <a:chExt cx="0" cy="0"/>
        </a:xfrm>
      </p:grpSpPr>
      <p:sp>
        <p:nvSpPr>
          <p:cNvPr id="84" name="Shape 8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5" name="Shape 8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9" name="Shape 89"/>
        <p:cNvGrpSpPr/>
        <p:nvPr/>
      </p:nvGrpSpPr>
      <p:grpSpPr>
        <a:xfrm>
          <a:off x="0" y="0"/>
          <a:ext cx="0" cy="0"/>
          <a:chOff x="0" y="0"/>
          <a:chExt cx="0" cy="0"/>
        </a:xfrm>
      </p:grpSpPr>
      <p:sp>
        <p:nvSpPr>
          <p:cNvPr id="90" name="Shape 9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1" name="Shape 9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7" name="Shape 9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4" name="Shape 10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0" name="Shape 11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8" name="Shape 8"/>
        <p:cNvGrpSpPr/>
        <p:nvPr/>
      </p:nvGrpSpPr>
      <p:grpSpPr>
        <a:xfrm>
          <a:off x="0" y="0"/>
          <a:ext cx="0" cy="0"/>
          <a:chOff x="0" y="0"/>
          <a:chExt cx="0" cy="0"/>
        </a:xfrm>
      </p:grpSpPr>
      <p:sp>
        <p:nvSpPr>
          <p:cNvPr id="9" name="Shape 9"/>
          <p:cNvSpPr/>
          <p:nvPr/>
        </p:nvSpPr>
        <p:spPr>
          <a:xfrm>
            <a:off x="4286250" y="0"/>
            <a:ext cx="72300" cy="5143499"/>
          </a:xfrm>
          <a:prstGeom prst="rect">
            <a:avLst/>
          </a:prstGeom>
          <a:solidFill>
            <a:schemeClr val="dk2"/>
          </a:solidFill>
          <a:ln>
            <a:noFill/>
          </a:ln>
        </p:spPr>
        <p:txBody>
          <a:bodyPr anchorCtr="0" anchor="ctr" bIns="91425" lIns="91425" rIns="91425" tIns="91425">
            <a:noAutofit/>
          </a:bodyPr>
          <a:lstStyle/>
          <a:p>
            <a:pPr>
              <a:spcBef>
                <a:spcPts val="0"/>
              </a:spcBef>
              <a:buNone/>
            </a:pPr>
            <a:r>
              <a:t/>
            </a:r>
            <a:endParaRPr/>
          </a:p>
        </p:txBody>
      </p:sp>
      <p:sp>
        <p:nvSpPr>
          <p:cNvPr id="10" name="Shape 10"/>
          <p:cNvSpPr/>
          <p:nvPr/>
        </p:nvSpPr>
        <p:spPr>
          <a:xfrm>
            <a:off x="4358475" y="0"/>
            <a:ext cx="3853199" cy="5143499"/>
          </a:xfrm>
          <a:prstGeom prst="rect">
            <a:avLst/>
          </a:prstGeom>
          <a:solidFill>
            <a:schemeClr val="accent5"/>
          </a:solidFill>
          <a:ln>
            <a:noFill/>
          </a:ln>
        </p:spPr>
        <p:txBody>
          <a:bodyPr anchorCtr="0" anchor="ctr" bIns="91425" lIns="91425" rIns="91425" tIns="91425">
            <a:noAutofit/>
          </a:bodyPr>
          <a:lstStyle/>
          <a:p>
            <a:pPr>
              <a:spcBef>
                <a:spcPts val="0"/>
              </a:spcBef>
              <a:buNone/>
            </a:pPr>
            <a:r>
              <a:t/>
            </a:r>
            <a:endParaRPr/>
          </a:p>
        </p:txBody>
      </p:sp>
      <p:sp>
        <p:nvSpPr>
          <p:cNvPr id="11" name="Shape 11"/>
          <p:cNvSpPr txBox="1"/>
          <p:nvPr>
            <p:ph type="ctrTitle"/>
          </p:nvPr>
        </p:nvSpPr>
        <p:spPr>
          <a:xfrm>
            <a:off x="344250" y="1403850"/>
            <a:ext cx="8455500" cy="2146800"/>
          </a:xfrm>
          <a:prstGeom prst="rect">
            <a:avLst/>
          </a:prstGeom>
          <a:solidFill>
            <a:srgbClr val="FFFFFF"/>
          </a:solidFill>
        </p:spPr>
        <p:txBody>
          <a:bodyPr anchorCtr="0" anchor="ctr" bIns="91425" lIns="91425" rIns="91425" tIns="91425"/>
          <a:lstStyle>
            <a:lvl1pPr algn="ctr">
              <a:spcBef>
                <a:spcPts val="0"/>
              </a:spcBef>
              <a:buSzPct val="100000"/>
              <a:buFont typeface="Playfair Display"/>
              <a:defRPr b="1" sz="6800">
                <a:latin typeface="Playfair Display"/>
                <a:ea typeface="Playfair Display"/>
                <a:cs typeface="Playfair Display"/>
                <a:sym typeface="Playfair Display"/>
              </a:defRPr>
            </a:lvl1pPr>
            <a:lvl2pPr algn="ctr">
              <a:spcBef>
                <a:spcPts val="0"/>
              </a:spcBef>
              <a:buSzPct val="100000"/>
              <a:buFont typeface="Playfair Display"/>
              <a:defRPr b="1" sz="6800">
                <a:latin typeface="Playfair Display"/>
                <a:ea typeface="Playfair Display"/>
                <a:cs typeface="Playfair Display"/>
                <a:sym typeface="Playfair Display"/>
              </a:defRPr>
            </a:lvl2pPr>
            <a:lvl3pPr algn="ctr">
              <a:spcBef>
                <a:spcPts val="0"/>
              </a:spcBef>
              <a:buSzPct val="100000"/>
              <a:buFont typeface="Playfair Display"/>
              <a:defRPr b="1" sz="6800">
                <a:latin typeface="Playfair Display"/>
                <a:ea typeface="Playfair Display"/>
                <a:cs typeface="Playfair Display"/>
                <a:sym typeface="Playfair Display"/>
              </a:defRPr>
            </a:lvl3pPr>
            <a:lvl4pPr algn="ctr">
              <a:spcBef>
                <a:spcPts val="0"/>
              </a:spcBef>
              <a:buSzPct val="100000"/>
              <a:buFont typeface="Playfair Display"/>
              <a:defRPr b="1" sz="6800">
                <a:latin typeface="Playfair Display"/>
                <a:ea typeface="Playfair Display"/>
                <a:cs typeface="Playfair Display"/>
                <a:sym typeface="Playfair Display"/>
              </a:defRPr>
            </a:lvl4pPr>
            <a:lvl5pPr algn="ctr">
              <a:spcBef>
                <a:spcPts val="0"/>
              </a:spcBef>
              <a:buSzPct val="100000"/>
              <a:buFont typeface="Playfair Display"/>
              <a:defRPr b="1" sz="6800">
                <a:latin typeface="Playfair Display"/>
                <a:ea typeface="Playfair Display"/>
                <a:cs typeface="Playfair Display"/>
                <a:sym typeface="Playfair Display"/>
              </a:defRPr>
            </a:lvl5pPr>
            <a:lvl6pPr algn="ctr">
              <a:spcBef>
                <a:spcPts val="0"/>
              </a:spcBef>
              <a:buSzPct val="100000"/>
              <a:buFont typeface="Playfair Display"/>
              <a:defRPr b="1" sz="6800">
                <a:latin typeface="Playfair Display"/>
                <a:ea typeface="Playfair Display"/>
                <a:cs typeface="Playfair Display"/>
                <a:sym typeface="Playfair Display"/>
              </a:defRPr>
            </a:lvl6pPr>
            <a:lvl7pPr algn="ctr">
              <a:spcBef>
                <a:spcPts val="0"/>
              </a:spcBef>
              <a:buSzPct val="100000"/>
              <a:buFont typeface="Playfair Display"/>
              <a:defRPr b="1" sz="6800">
                <a:latin typeface="Playfair Display"/>
                <a:ea typeface="Playfair Display"/>
                <a:cs typeface="Playfair Display"/>
                <a:sym typeface="Playfair Display"/>
              </a:defRPr>
            </a:lvl7pPr>
            <a:lvl8pPr algn="ctr">
              <a:spcBef>
                <a:spcPts val="0"/>
              </a:spcBef>
              <a:buSzPct val="100000"/>
              <a:buFont typeface="Playfair Display"/>
              <a:defRPr b="1" sz="6800">
                <a:latin typeface="Playfair Display"/>
                <a:ea typeface="Playfair Display"/>
                <a:cs typeface="Playfair Display"/>
                <a:sym typeface="Playfair Display"/>
              </a:defRPr>
            </a:lvl8pPr>
            <a:lvl9pPr algn="ctr">
              <a:spcBef>
                <a:spcPts val="0"/>
              </a:spcBef>
              <a:buSzPct val="100000"/>
              <a:buFont typeface="Playfair Display"/>
              <a:defRPr b="1" sz="6800">
                <a:latin typeface="Playfair Display"/>
                <a:ea typeface="Playfair Display"/>
                <a:cs typeface="Playfair Display"/>
                <a:sym typeface="Playfair Display"/>
              </a:defRPr>
            </a:lvl9pPr>
          </a:lstStyle>
          <a:p/>
        </p:txBody>
      </p:sp>
      <p:sp>
        <p:nvSpPr>
          <p:cNvPr id="12" name="Shape 12"/>
          <p:cNvSpPr txBox="1"/>
          <p:nvPr>
            <p:ph idx="1" type="subTitle"/>
          </p:nvPr>
        </p:nvSpPr>
        <p:spPr>
          <a:xfrm>
            <a:off x="344250" y="3550650"/>
            <a:ext cx="4910100" cy="577799"/>
          </a:xfrm>
          <a:prstGeom prst="rect">
            <a:avLst/>
          </a:prstGeom>
          <a:solidFill>
            <a:schemeClr val="dk2"/>
          </a:solidFill>
        </p:spPr>
        <p:txBody>
          <a:bodyPr anchorCtr="0" anchor="ctr" bIns="91425" lIns="91425" rIns="91425" tIns="91425"/>
          <a:lstStyle>
            <a:lvl1pPr>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1pPr>
            <a:lvl2pPr>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2pPr>
            <a:lvl3pPr>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3pPr>
            <a:lvl4pPr>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4pPr>
            <a:lvl5pPr>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5pPr>
            <a:lvl6pPr>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6pPr>
            <a:lvl7pPr>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7pPr>
            <a:lvl8pPr>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8pPr>
            <a:lvl9pPr>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9pPr>
          </a:lstStyle>
          <a:p/>
        </p:txBody>
      </p:sp>
      <p:sp>
        <p:nvSpPr>
          <p:cNvPr id="13" name="Shape 13"/>
          <p:cNvSpPr txBox="1"/>
          <p:nvPr>
            <p:ph idx="12" type="sldNum"/>
          </p:nvPr>
        </p:nvSpPr>
        <p:spPr>
          <a:xfrm>
            <a:off x="8497999" y="4688758"/>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7" name="Shape 47"/>
        <p:cNvGrpSpPr/>
        <p:nvPr/>
      </p:nvGrpSpPr>
      <p:grpSpPr>
        <a:xfrm>
          <a:off x="0" y="0"/>
          <a:ext cx="0" cy="0"/>
          <a:chOff x="0" y="0"/>
          <a:chExt cx="0" cy="0"/>
        </a:xfrm>
      </p:grpSpPr>
      <p:sp>
        <p:nvSpPr>
          <p:cNvPr id="48" name="Shape 48"/>
          <p:cNvSpPr txBox="1"/>
          <p:nvPr>
            <p:ph type="title"/>
          </p:nvPr>
        </p:nvSpPr>
        <p:spPr>
          <a:xfrm>
            <a:off x="311700" y="999925"/>
            <a:ext cx="8520599" cy="2146199"/>
          </a:xfrm>
          <a:prstGeom prst="rect">
            <a:avLst/>
          </a:prstGeom>
        </p:spPr>
        <p:txBody>
          <a:bodyPr anchorCtr="0" anchor="b" bIns="91425" lIns="91425" rIns="91425" tIns="91425"/>
          <a:lstStyle>
            <a:lvl1pPr algn="ctr">
              <a:spcBef>
                <a:spcPts val="0"/>
              </a:spcBef>
              <a:buSzPct val="100000"/>
              <a:buFont typeface="Montserrat"/>
              <a:defRPr sz="14000">
                <a:latin typeface="Montserrat"/>
                <a:ea typeface="Montserrat"/>
                <a:cs typeface="Montserrat"/>
                <a:sym typeface="Montserrat"/>
              </a:defRPr>
            </a:lvl1pPr>
            <a:lvl2pPr algn="ctr">
              <a:spcBef>
                <a:spcPts val="0"/>
              </a:spcBef>
              <a:buSzPct val="100000"/>
              <a:buFont typeface="Montserrat"/>
              <a:defRPr sz="14000">
                <a:latin typeface="Montserrat"/>
                <a:ea typeface="Montserrat"/>
                <a:cs typeface="Montserrat"/>
                <a:sym typeface="Montserrat"/>
              </a:defRPr>
            </a:lvl2pPr>
            <a:lvl3pPr algn="ctr">
              <a:spcBef>
                <a:spcPts val="0"/>
              </a:spcBef>
              <a:buSzPct val="100000"/>
              <a:buFont typeface="Montserrat"/>
              <a:defRPr sz="14000">
                <a:latin typeface="Montserrat"/>
                <a:ea typeface="Montserrat"/>
                <a:cs typeface="Montserrat"/>
                <a:sym typeface="Montserrat"/>
              </a:defRPr>
            </a:lvl3pPr>
            <a:lvl4pPr algn="ctr">
              <a:spcBef>
                <a:spcPts val="0"/>
              </a:spcBef>
              <a:buSzPct val="100000"/>
              <a:buFont typeface="Montserrat"/>
              <a:defRPr sz="14000">
                <a:latin typeface="Montserrat"/>
                <a:ea typeface="Montserrat"/>
                <a:cs typeface="Montserrat"/>
                <a:sym typeface="Montserrat"/>
              </a:defRPr>
            </a:lvl4pPr>
            <a:lvl5pPr algn="ctr">
              <a:spcBef>
                <a:spcPts val="0"/>
              </a:spcBef>
              <a:buSzPct val="100000"/>
              <a:buFont typeface="Montserrat"/>
              <a:defRPr sz="14000">
                <a:latin typeface="Montserrat"/>
                <a:ea typeface="Montserrat"/>
                <a:cs typeface="Montserrat"/>
                <a:sym typeface="Montserrat"/>
              </a:defRPr>
            </a:lvl5pPr>
            <a:lvl6pPr algn="ctr">
              <a:spcBef>
                <a:spcPts val="0"/>
              </a:spcBef>
              <a:buSzPct val="100000"/>
              <a:buFont typeface="Montserrat"/>
              <a:defRPr sz="14000">
                <a:latin typeface="Montserrat"/>
                <a:ea typeface="Montserrat"/>
                <a:cs typeface="Montserrat"/>
                <a:sym typeface="Montserrat"/>
              </a:defRPr>
            </a:lvl6pPr>
            <a:lvl7pPr algn="ctr">
              <a:spcBef>
                <a:spcPts val="0"/>
              </a:spcBef>
              <a:buSzPct val="100000"/>
              <a:buFont typeface="Montserrat"/>
              <a:defRPr sz="14000">
                <a:latin typeface="Montserrat"/>
                <a:ea typeface="Montserrat"/>
                <a:cs typeface="Montserrat"/>
                <a:sym typeface="Montserrat"/>
              </a:defRPr>
            </a:lvl7pPr>
            <a:lvl8pPr algn="ctr">
              <a:spcBef>
                <a:spcPts val="0"/>
              </a:spcBef>
              <a:buSzPct val="100000"/>
              <a:buFont typeface="Montserrat"/>
              <a:defRPr sz="14000">
                <a:latin typeface="Montserrat"/>
                <a:ea typeface="Montserrat"/>
                <a:cs typeface="Montserrat"/>
                <a:sym typeface="Montserrat"/>
              </a:defRPr>
            </a:lvl8pPr>
            <a:lvl9pPr algn="ctr">
              <a:spcBef>
                <a:spcPts val="0"/>
              </a:spcBef>
              <a:buSzPct val="100000"/>
              <a:buFont typeface="Montserrat"/>
              <a:defRPr sz="14000">
                <a:latin typeface="Montserrat"/>
                <a:ea typeface="Montserrat"/>
                <a:cs typeface="Montserrat"/>
                <a:sym typeface="Montserrat"/>
              </a:defRPr>
            </a:lvl9pPr>
          </a:lstStyle>
          <a:p/>
        </p:txBody>
      </p:sp>
      <p:sp>
        <p:nvSpPr>
          <p:cNvPr id="49" name="Shape 49"/>
          <p:cNvSpPr txBox="1"/>
          <p:nvPr>
            <p:ph idx="1" type="body"/>
          </p:nvPr>
        </p:nvSpPr>
        <p:spPr>
          <a:xfrm>
            <a:off x="311700" y="3228425"/>
            <a:ext cx="8520599" cy="1300800"/>
          </a:xfrm>
          <a:prstGeom prst="rect">
            <a:avLst/>
          </a:prstGeom>
        </p:spPr>
        <p:txBody>
          <a:bodyPr anchorCtr="0" anchor="t" bIns="91425" lIns="91425" rIns="91425" tIns="91425"/>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p:txBody>
      </p:sp>
      <p:sp>
        <p:nvSpPr>
          <p:cNvPr id="50" name="Shape 50"/>
          <p:cNvSpPr txBox="1"/>
          <p:nvPr>
            <p:ph idx="12" type="sldNum"/>
          </p:nvPr>
        </p:nvSpPr>
        <p:spPr>
          <a:xfrm>
            <a:off x="8497999" y="4688758"/>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1" name="Shape 51"/>
        <p:cNvGrpSpPr/>
        <p:nvPr/>
      </p:nvGrpSpPr>
      <p:grpSpPr>
        <a:xfrm>
          <a:off x="0" y="0"/>
          <a:ext cx="0" cy="0"/>
          <a:chOff x="0" y="0"/>
          <a:chExt cx="0" cy="0"/>
        </a:xfrm>
      </p:grpSpPr>
      <p:sp>
        <p:nvSpPr>
          <p:cNvPr id="52" name="Shape 52"/>
          <p:cNvSpPr txBox="1"/>
          <p:nvPr>
            <p:ph idx="12" type="sldNum"/>
          </p:nvPr>
        </p:nvSpPr>
        <p:spPr>
          <a:xfrm>
            <a:off x="8497999" y="4688758"/>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title">
    <p:bg>
      <p:bgPr>
        <a:solidFill>
          <a:schemeClr val="accent5"/>
        </a:solidFill>
      </p:bgPr>
    </p:bg>
    <p:spTree>
      <p:nvGrpSpPr>
        <p:cNvPr id="14" name="Shape 14"/>
        <p:cNvGrpSpPr/>
        <p:nvPr/>
      </p:nvGrpSpPr>
      <p:grpSpPr>
        <a:xfrm>
          <a:off x="0" y="0"/>
          <a:ext cx="0" cy="0"/>
          <a:chOff x="0" y="0"/>
          <a:chExt cx="0" cy="0"/>
        </a:xfrm>
      </p:grpSpPr>
      <p:sp>
        <p:nvSpPr>
          <p:cNvPr id="15" name="Shape 15"/>
          <p:cNvSpPr/>
          <p:nvPr/>
        </p:nvSpPr>
        <p:spPr>
          <a:xfrm rot="5400000">
            <a:off x="4550700" y="-498599"/>
            <a:ext cx="42600" cy="8455799"/>
          </a:xfrm>
          <a:prstGeom prst="rect">
            <a:avLst/>
          </a:prstGeom>
          <a:solidFill>
            <a:schemeClr val="dk2"/>
          </a:solidFill>
          <a:ln>
            <a:noFill/>
          </a:ln>
        </p:spPr>
        <p:txBody>
          <a:bodyPr anchorCtr="0" anchor="ctr" bIns="91425" lIns="91425" rIns="91425" tIns="91425">
            <a:noAutofit/>
          </a:bodyPr>
          <a:lstStyle/>
          <a:p>
            <a:pPr>
              <a:spcBef>
                <a:spcPts val="0"/>
              </a:spcBef>
              <a:buNone/>
            </a:pPr>
            <a:r>
              <a:t/>
            </a:r>
            <a:endParaRPr/>
          </a:p>
        </p:txBody>
      </p:sp>
      <p:sp>
        <p:nvSpPr>
          <p:cNvPr id="16" name="Shape 16"/>
          <p:cNvSpPr txBox="1"/>
          <p:nvPr>
            <p:ph type="title"/>
          </p:nvPr>
        </p:nvSpPr>
        <p:spPr>
          <a:xfrm>
            <a:off x="344250" y="1403850"/>
            <a:ext cx="8455500" cy="2146800"/>
          </a:xfrm>
          <a:prstGeom prst="rect">
            <a:avLst/>
          </a:prstGeom>
          <a:solidFill>
            <a:srgbClr val="FFFFFF"/>
          </a:solidFill>
        </p:spPr>
        <p:txBody>
          <a:bodyPr anchorCtr="0" anchor="ctr" bIns="91425" lIns="91425" rIns="91425" tIns="91425"/>
          <a:lstStyle>
            <a:lvl1pPr algn="ctr">
              <a:spcBef>
                <a:spcPts val="0"/>
              </a:spcBef>
              <a:buSzPct val="100000"/>
              <a:buFont typeface="Playfair Display"/>
              <a:defRPr b="1" sz="4800">
                <a:latin typeface="Playfair Display"/>
                <a:ea typeface="Playfair Display"/>
                <a:cs typeface="Playfair Display"/>
                <a:sym typeface="Playfair Display"/>
              </a:defRPr>
            </a:lvl1pPr>
            <a:lvl2pPr algn="ctr">
              <a:spcBef>
                <a:spcPts val="0"/>
              </a:spcBef>
              <a:buSzPct val="100000"/>
              <a:buFont typeface="Playfair Display"/>
              <a:defRPr b="1" sz="4800">
                <a:latin typeface="Playfair Display"/>
                <a:ea typeface="Playfair Display"/>
                <a:cs typeface="Playfair Display"/>
                <a:sym typeface="Playfair Display"/>
              </a:defRPr>
            </a:lvl2pPr>
            <a:lvl3pPr algn="ctr">
              <a:spcBef>
                <a:spcPts val="0"/>
              </a:spcBef>
              <a:buSzPct val="100000"/>
              <a:buFont typeface="Playfair Display"/>
              <a:defRPr b="1" sz="4800">
                <a:latin typeface="Playfair Display"/>
                <a:ea typeface="Playfair Display"/>
                <a:cs typeface="Playfair Display"/>
                <a:sym typeface="Playfair Display"/>
              </a:defRPr>
            </a:lvl3pPr>
            <a:lvl4pPr algn="ctr">
              <a:spcBef>
                <a:spcPts val="0"/>
              </a:spcBef>
              <a:buSzPct val="100000"/>
              <a:buFont typeface="Playfair Display"/>
              <a:defRPr b="1" sz="4800">
                <a:latin typeface="Playfair Display"/>
                <a:ea typeface="Playfair Display"/>
                <a:cs typeface="Playfair Display"/>
                <a:sym typeface="Playfair Display"/>
              </a:defRPr>
            </a:lvl4pPr>
            <a:lvl5pPr algn="ctr">
              <a:spcBef>
                <a:spcPts val="0"/>
              </a:spcBef>
              <a:buSzPct val="100000"/>
              <a:buFont typeface="Playfair Display"/>
              <a:defRPr b="1" sz="4800">
                <a:latin typeface="Playfair Display"/>
                <a:ea typeface="Playfair Display"/>
                <a:cs typeface="Playfair Display"/>
                <a:sym typeface="Playfair Display"/>
              </a:defRPr>
            </a:lvl5pPr>
            <a:lvl6pPr algn="ctr">
              <a:spcBef>
                <a:spcPts val="0"/>
              </a:spcBef>
              <a:buSzPct val="100000"/>
              <a:buFont typeface="Playfair Display"/>
              <a:defRPr b="1" sz="4800">
                <a:latin typeface="Playfair Display"/>
                <a:ea typeface="Playfair Display"/>
                <a:cs typeface="Playfair Display"/>
                <a:sym typeface="Playfair Display"/>
              </a:defRPr>
            </a:lvl6pPr>
            <a:lvl7pPr algn="ctr">
              <a:spcBef>
                <a:spcPts val="0"/>
              </a:spcBef>
              <a:buSzPct val="100000"/>
              <a:buFont typeface="Playfair Display"/>
              <a:defRPr b="1" sz="4800">
                <a:latin typeface="Playfair Display"/>
                <a:ea typeface="Playfair Display"/>
                <a:cs typeface="Playfair Display"/>
                <a:sym typeface="Playfair Display"/>
              </a:defRPr>
            </a:lvl7pPr>
            <a:lvl8pPr algn="ctr">
              <a:spcBef>
                <a:spcPts val="0"/>
              </a:spcBef>
              <a:buSzPct val="100000"/>
              <a:buFont typeface="Playfair Display"/>
              <a:defRPr b="1" sz="4800">
                <a:latin typeface="Playfair Display"/>
                <a:ea typeface="Playfair Display"/>
                <a:cs typeface="Playfair Display"/>
                <a:sym typeface="Playfair Display"/>
              </a:defRPr>
            </a:lvl8pPr>
            <a:lvl9pPr algn="ctr">
              <a:spcBef>
                <a:spcPts val="0"/>
              </a:spcBef>
              <a:buSzPct val="100000"/>
              <a:buFont typeface="Playfair Display"/>
              <a:defRPr b="1" sz="4800">
                <a:latin typeface="Playfair Display"/>
                <a:ea typeface="Playfair Display"/>
                <a:cs typeface="Playfair Display"/>
                <a:sym typeface="Playfair Display"/>
              </a:defRPr>
            </a:lvl9pPr>
          </a:lstStyle>
          <a:p/>
        </p:txBody>
      </p:sp>
      <p:sp>
        <p:nvSpPr>
          <p:cNvPr id="17" name="Shape 17"/>
          <p:cNvSpPr txBox="1"/>
          <p:nvPr>
            <p:ph idx="12" type="sldNum"/>
          </p:nvPr>
        </p:nvSpPr>
        <p:spPr>
          <a:xfrm>
            <a:off x="8497999" y="4688758"/>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8" name="Shape 18"/>
        <p:cNvGrpSpPr/>
        <p:nvPr/>
      </p:nvGrpSpPr>
      <p:grpSpPr>
        <a:xfrm>
          <a:off x="0" y="0"/>
          <a:ext cx="0" cy="0"/>
          <a:chOff x="0" y="0"/>
          <a:chExt cx="0" cy="0"/>
        </a:xfrm>
      </p:grpSpPr>
      <p:sp>
        <p:nvSpPr>
          <p:cNvPr id="19" name="Shape 19"/>
          <p:cNvSpPr txBox="1"/>
          <p:nvPr>
            <p:ph type="title"/>
          </p:nvPr>
        </p:nvSpPr>
        <p:spPr>
          <a:xfrm>
            <a:off x="311700" y="445025"/>
            <a:ext cx="8520599" cy="572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0" name="Shape 20"/>
          <p:cNvSpPr txBox="1"/>
          <p:nvPr>
            <p:ph idx="1" type="body"/>
          </p:nvPr>
        </p:nvSpPr>
        <p:spPr>
          <a:xfrm>
            <a:off x="311700" y="1234075"/>
            <a:ext cx="8520599" cy="33348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1" name="Shape 21"/>
          <p:cNvSpPr txBox="1"/>
          <p:nvPr>
            <p:ph idx="12" type="sldNum"/>
          </p:nvPr>
        </p:nvSpPr>
        <p:spPr>
          <a:xfrm>
            <a:off x="8497999" y="4688758"/>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2" name="Shape 22"/>
        <p:cNvGrpSpPr/>
        <p:nvPr/>
      </p:nvGrpSpPr>
      <p:grpSpPr>
        <a:xfrm>
          <a:off x="0" y="0"/>
          <a:ext cx="0" cy="0"/>
          <a:chOff x="0" y="0"/>
          <a:chExt cx="0" cy="0"/>
        </a:xfrm>
      </p:grpSpPr>
      <p:sp>
        <p:nvSpPr>
          <p:cNvPr id="23" name="Shape 23"/>
          <p:cNvSpPr txBox="1"/>
          <p:nvPr>
            <p:ph type="title"/>
          </p:nvPr>
        </p:nvSpPr>
        <p:spPr>
          <a:xfrm>
            <a:off x="311700" y="445025"/>
            <a:ext cx="8520599" cy="572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4" name="Shape 24"/>
          <p:cNvSpPr txBox="1"/>
          <p:nvPr>
            <p:ph idx="1" type="body"/>
          </p:nvPr>
        </p:nvSpPr>
        <p:spPr>
          <a:xfrm>
            <a:off x="311700" y="1234050"/>
            <a:ext cx="3999899" cy="3334800"/>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5" name="Shape 25"/>
          <p:cNvSpPr txBox="1"/>
          <p:nvPr>
            <p:ph idx="2" type="body"/>
          </p:nvPr>
        </p:nvSpPr>
        <p:spPr>
          <a:xfrm>
            <a:off x="4832400" y="1234050"/>
            <a:ext cx="3999899" cy="3334800"/>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6" name="Shape 26"/>
          <p:cNvSpPr txBox="1"/>
          <p:nvPr>
            <p:ph idx="12" type="sldNum"/>
          </p:nvPr>
        </p:nvSpPr>
        <p:spPr>
          <a:xfrm>
            <a:off x="8497999" y="4688758"/>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7" name="Shape 27"/>
        <p:cNvGrpSpPr/>
        <p:nvPr/>
      </p:nvGrpSpPr>
      <p:grpSpPr>
        <a:xfrm>
          <a:off x="0" y="0"/>
          <a:ext cx="0" cy="0"/>
          <a:chOff x="0" y="0"/>
          <a:chExt cx="0" cy="0"/>
        </a:xfrm>
      </p:grpSpPr>
      <p:sp>
        <p:nvSpPr>
          <p:cNvPr id="28" name="Shape 28"/>
          <p:cNvSpPr txBox="1"/>
          <p:nvPr>
            <p:ph type="title"/>
          </p:nvPr>
        </p:nvSpPr>
        <p:spPr>
          <a:xfrm>
            <a:off x="311700" y="445025"/>
            <a:ext cx="8520599" cy="572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9" name="Shape 29"/>
          <p:cNvSpPr txBox="1"/>
          <p:nvPr>
            <p:ph idx="12" type="sldNum"/>
          </p:nvPr>
        </p:nvSpPr>
        <p:spPr>
          <a:xfrm>
            <a:off x="8497999" y="4688758"/>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0" name="Shape 30"/>
        <p:cNvGrpSpPr/>
        <p:nvPr/>
      </p:nvGrpSpPr>
      <p:grpSpPr>
        <a:xfrm>
          <a:off x="0" y="0"/>
          <a:ext cx="0" cy="0"/>
          <a:chOff x="0" y="0"/>
          <a:chExt cx="0" cy="0"/>
        </a:xfrm>
      </p:grpSpPr>
      <p:sp>
        <p:nvSpPr>
          <p:cNvPr id="31" name="Shape 31"/>
          <p:cNvSpPr txBox="1"/>
          <p:nvPr>
            <p:ph type="title"/>
          </p:nvPr>
        </p:nvSpPr>
        <p:spPr>
          <a:xfrm>
            <a:off x="311700" y="555600"/>
            <a:ext cx="2807999" cy="755699"/>
          </a:xfrm>
          <a:prstGeom prst="rect">
            <a:avLst/>
          </a:prstGeom>
        </p:spPr>
        <p:txBody>
          <a:bodyPr anchorCtr="0" anchor="b" bIns="91425" lIns="91425" rIns="91425" tIns="91425"/>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p:txBody>
      </p:sp>
      <p:sp>
        <p:nvSpPr>
          <p:cNvPr id="32" name="Shape 32"/>
          <p:cNvSpPr txBox="1"/>
          <p:nvPr>
            <p:ph idx="1" type="body"/>
          </p:nvPr>
        </p:nvSpPr>
        <p:spPr>
          <a:xfrm>
            <a:off x="311700" y="1389600"/>
            <a:ext cx="2807999" cy="3179400"/>
          </a:xfrm>
          <a:prstGeom prst="rect">
            <a:avLst/>
          </a:prstGeom>
        </p:spPr>
        <p:txBody>
          <a:bodyPr anchorCtr="0" anchor="t" bIns="91425" lIns="91425" rIns="91425" tIns="91425"/>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33" name="Shape 33"/>
          <p:cNvSpPr txBox="1"/>
          <p:nvPr>
            <p:ph idx="12" type="sldNum"/>
          </p:nvPr>
        </p:nvSpPr>
        <p:spPr>
          <a:xfrm>
            <a:off x="8497999" y="4688758"/>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accent3"/>
        </a:solidFill>
      </p:bgPr>
    </p:bg>
    <p:spTree>
      <p:nvGrpSpPr>
        <p:cNvPr id="34" name="Shape 34"/>
        <p:cNvGrpSpPr/>
        <p:nvPr/>
      </p:nvGrpSpPr>
      <p:grpSpPr>
        <a:xfrm>
          <a:off x="0" y="0"/>
          <a:ext cx="0" cy="0"/>
          <a:chOff x="0" y="0"/>
          <a:chExt cx="0" cy="0"/>
        </a:xfrm>
      </p:grpSpPr>
      <p:sp>
        <p:nvSpPr>
          <p:cNvPr id="35" name="Shape 35"/>
          <p:cNvSpPr txBox="1"/>
          <p:nvPr>
            <p:ph type="title"/>
          </p:nvPr>
        </p:nvSpPr>
        <p:spPr>
          <a:xfrm>
            <a:off x="490250" y="526350"/>
            <a:ext cx="5618700" cy="4090800"/>
          </a:xfrm>
          <a:prstGeom prst="rect">
            <a:avLst/>
          </a:prstGeom>
        </p:spPr>
        <p:txBody>
          <a:bodyPr anchorCtr="0" anchor="ctr" bIns="91425" lIns="91425" rIns="91425" tIns="91425"/>
          <a:lstStyle>
            <a:lvl1pPr>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1pPr>
            <a:lvl2pPr>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2pPr>
            <a:lvl3pPr>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3pPr>
            <a:lvl4pPr>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4pPr>
            <a:lvl5pPr>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5pPr>
            <a:lvl6pPr>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6pPr>
            <a:lvl7pPr>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7pPr>
            <a:lvl8pPr>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8pPr>
            <a:lvl9pPr>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9pPr>
          </a:lstStyle>
          <a:p/>
        </p:txBody>
      </p:sp>
      <p:sp>
        <p:nvSpPr>
          <p:cNvPr id="36" name="Shape 36"/>
          <p:cNvSpPr txBox="1"/>
          <p:nvPr>
            <p:ph idx="12" type="sldNum"/>
          </p:nvPr>
        </p:nvSpPr>
        <p:spPr>
          <a:xfrm>
            <a:off x="8497999" y="4688758"/>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7" name="Shape 37"/>
        <p:cNvGrpSpPr/>
        <p:nvPr/>
      </p:nvGrpSpPr>
      <p:grpSpPr>
        <a:xfrm>
          <a:off x="0" y="0"/>
          <a:ext cx="0" cy="0"/>
          <a:chOff x="0" y="0"/>
          <a:chExt cx="0" cy="0"/>
        </a:xfrm>
      </p:grpSpPr>
      <p:sp>
        <p:nvSpPr>
          <p:cNvPr id="38" name="Shape 38"/>
          <p:cNvSpPr/>
          <p:nvPr/>
        </p:nvSpPr>
        <p:spPr>
          <a:xfrm>
            <a:off x="4572000" y="-75"/>
            <a:ext cx="4572000" cy="5143499"/>
          </a:xfrm>
          <a:prstGeom prst="rect">
            <a:avLst/>
          </a:prstGeom>
          <a:solidFill>
            <a:schemeClr val="dk1"/>
          </a:solidFill>
          <a:ln>
            <a:noFill/>
          </a:ln>
        </p:spPr>
        <p:txBody>
          <a:bodyPr anchorCtr="0" anchor="ctr" bIns="91425" lIns="91425" rIns="91425" tIns="91425">
            <a:noAutofit/>
          </a:bodyPr>
          <a:lstStyle/>
          <a:p>
            <a:pPr>
              <a:spcBef>
                <a:spcPts val="0"/>
              </a:spcBef>
              <a:buNone/>
            </a:pPr>
            <a:r>
              <a:t/>
            </a:r>
            <a:endParaRPr/>
          </a:p>
        </p:txBody>
      </p:sp>
      <p:cxnSp>
        <p:nvCxnSpPr>
          <p:cNvPr id="39" name="Shape 39"/>
          <p:cNvCxnSpPr/>
          <p:nvPr/>
        </p:nvCxnSpPr>
        <p:spPr>
          <a:xfrm>
            <a:off x="5029675" y="4495500"/>
            <a:ext cx="468300" cy="0"/>
          </a:xfrm>
          <a:prstGeom prst="straightConnector1">
            <a:avLst/>
          </a:prstGeom>
          <a:noFill/>
          <a:ln cap="flat" cmpd="sng" w="19050">
            <a:solidFill>
              <a:schemeClr val="dk2"/>
            </a:solidFill>
            <a:prstDash val="solid"/>
            <a:round/>
            <a:headEnd len="med" w="med" type="none"/>
            <a:tailEnd len="med" w="med" type="none"/>
          </a:ln>
        </p:spPr>
      </p:cxnSp>
      <p:sp>
        <p:nvSpPr>
          <p:cNvPr id="40" name="Shape 40"/>
          <p:cNvSpPr txBox="1"/>
          <p:nvPr>
            <p:ph type="title"/>
          </p:nvPr>
        </p:nvSpPr>
        <p:spPr>
          <a:xfrm>
            <a:off x="265500" y="1081675"/>
            <a:ext cx="4045199" cy="1786199"/>
          </a:xfrm>
          <a:prstGeom prst="rect">
            <a:avLst/>
          </a:prstGeom>
        </p:spPr>
        <p:txBody>
          <a:bodyPr anchorCtr="0" anchor="b" bIns="91425" lIns="91425" rIns="91425" tIns="91425"/>
          <a:lstStyle>
            <a:lvl1pPr algn="ctr">
              <a:spcBef>
                <a:spcPts val="0"/>
              </a:spcBef>
              <a:buSzPct val="100000"/>
              <a:defRPr sz="4200"/>
            </a:lvl1pPr>
            <a:lvl2pPr algn="ctr">
              <a:spcBef>
                <a:spcPts val="0"/>
              </a:spcBef>
              <a:buSzPct val="100000"/>
              <a:defRPr sz="4200"/>
            </a:lvl2pPr>
            <a:lvl3pPr algn="ctr">
              <a:spcBef>
                <a:spcPts val="0"/>
              </a:spcBef>
              <a:buSzPct val="100000"/>
              <a:defRPr sz="4200"/>
            </a:lvl3pPr>
            <a:lvl4pPr algn="ctr">
              <a:spcBef>
                <a:spcPts val="0"/>
              </a:spcBef>
              <a:buSzPct val="100000"/>
              <a:defRPr sz="4200"/>
            </a:lvl4pPr>
            <a:lvl5pPr algn="ctr">
              <a:spcBef>
                <a:spcPts val="0"/>
              </a:spcBef>
              <a:buSzPct val="100000"/>
              <a:defRPr sz="4200"/>
            </a:lvl5pPr>
            <a:lvl6pPr algn="ctr">
              <a:spcBef>
                <a:spcPts val="0"/>
              </a:spcBef>
              <a:buSzPct val="100000"/>
              <a:defRPr sz="4200"/>
            </a:lvl6pPr>
            <a:lvl7pPr algn="ctr">
              <a:spcBef>
                <a:spcPts val="0"/>
              </a:spcBef>
              <a:buSzPct val="100000"/>
              <a:defRPr sz="4200"/>
            </a:lvl7pPr>
            <a:lvl8pPr algn="ctr">
              <a:spcBef>
                <a:spcPts val="0"/>
              </a:spcBef>
              <a:buSzPct val="100000"/>
              <a:defRPr sz="4200"/>
            </a:lvl8pPr>
            <a:lvl9pPr algn="ctr">
              <a:spcBef>
                <a:spcPts val="0"/>
              </a:spcBef>
              <a:buSzPct val="100000"/>
              <a:defRPr sz="4200"/>
            </a:lvl9pPr>
          </a:lstStyle>
          <a:p/>
        </p:txBody>
      </p:sp>
      <p:sp>
        <p:nvSpPr>
          <p:cNvPr id="41" name="Shape 41"/>
          <p:cNvSpPr txBox="1"/>
          <p:nvPr>
            <p:ph idx="1" type="subTitle"/>
          </p:nvPr>
        </p:nvSpPr>
        <p:spPr>
          <a:xfrm>
            <a:off x="265500" y="2921400"/>
            <a:ext cx="4045199" cy="1345500"/>
          </a:xfrm>
          <a:prstGeom prst="rect">
            <a:avLst/>
          </a:prstGeom>
        </p:spPr>
        <p:txBody>
          <a:bodyPr anchorCtr="0" anchor="t" bIns="91425" lIns="91425" rIns="91425" tIns="91425"/>
          <a:lstStyle>
            <a:lvl1pPr algn="ctr">
              <a:lnSpc>
                <a:spcPct val="100000"/>
              </a:lnSpc>
              <a:spcBef>
                <a:spcPts val="0"/>
              </a:spcBef>
              <a:spcAft>
                <a:spcPts val="0"/>
              </a:spcAft>
              <a:buSzPct val="100000"/>
              <a:buNone/>
              <a:defRPr sz="2100"/>
            </a:lvl1pPr>
            <a:lvl2pPr algn="ctr">
              <a:lnSpc>
                <a:spcPct val="100000"/>
              </a:lnSpc>
              <a:spcBef>
                <a:spcPts val="0"/>
              </a:spcBef>
              <a:spcAft>
                <a:spcPts val="0"/>
              </a:spcAft>
              <a:buSzPct val="100000"/>
              <a:buNone/>
              <a:defRPr sz="2100"/>
            </a:lvl2pPr>
            <a:lvl3pPr algn="ctr">
              <a:lnSpc>
                <a:spcPct val="100000"/>
              </a:lnSpc>
              <a:spcBef>
                <a:spcPts val="0"/>
              </a:spcBef>
              <a:spcAft>
                <a:spcPts val="0"/>
              </a:spcAft>
              <a:buSzPct val="100000"/>
              <a:buNone/>
              <a:defRPr sz="2100"/>
            </a:lvl3pPr>
            <a:lvl4pPr algn="ctr">
              <a:lnSpc>
                <a:spcPct val="100000"/>
              </a:lnSpc>
              <a:spcBef>
                <a:spcPts val="0"/>
              </a:spcBef>
              <a:spcAft>
                <a:spcPts val="0"/>
              </a:spcAft>
              <a:buSzPct val="100000"/>
              <a:buNone/>
              <a:defRPr sz="2100"/>
            </a:lvl4pPr>
            <a:lvl5pPr algn="ctr">
              <a:lnSpc>
                <a:spcPct val="100000"/>
              </a:lnSpc>
              <a:spcBef>
                <a:spcPts val="0"/>
              </a:spcBef>
              <a:spcAft>
                <a:spcPts val="0"/>
              </a:spcAft>
              <a:buSzPct val="100000"/>
              <a:buNone/>
              <a:defRPr sz="2100"/>
            </a:lvl5pPr>
            <a:lvl6pPr algn="ctr">
              <a:lnSpc>
                <a:spcPct val="100000"/>
              </a:lnSpc>
              <a:spcBef>
                <a:spcPts val="0"/>
              </a:spcBef>
              <a:spcAft>
                <a:spcPts val="0"/>
              </a:spcAft>
              <a:buSzPct val="100000"/>
              <a:buNone/>
              <a:defRPr sz="2100"/>
            </a:lvl6pPr>
            <a:lvl7pPr algn="ctr">
              <a:lnSpc>
                <a:spcPct val="100000"/>
              </a:lnSpc>
              <a:spcBef>
                <a:spcPts val="0"/>
              </a:spcBef>
              <a:spcAft>
                <a:spcPts val="0"/>
              </a:spcAft>
              <a:buSzPct val="100000"/>
              <a:buNone/>
              <a:defRPr sz="2100"/>
            </a:lvl7pPr>
            <a:lvl8pPr algn="ctr">
              <a:lnSpc>
                <a:spcPct val="100000"/>
              </a:lnSpc>
              <a:spcBef>
                <a:spcPts val="0"/>
              </a:spcBef>
              <a:spcAft>
                <a:spcPts val="0"/>
              </a:spcAft>
              <a:buSzPct val="100000"/>
              <a:buNone/>
              <a:defRPr sz="2100"/>
            </a:lvl8pPr>
            <a:lvl9pPr algn="ctr">
              <a:lnSpc>
                <a:spcPct val="100000"/>
              </a:lnSpc>
              <a:spcBef>
                <a:spcPts val="0"/>
              </a:spcBef>
              <a:spcAft>
                <a:spcPts val="0"/>
              </a:spcAft>
              <a:buSzPct val="100000"/>
              <a:buNone/>
              <a:defRPr sz="2100"/>
            </a:lvl9pPr>
          </a:lstStyle>
          <a:p/>
        </p:txBody>
      </p:sp>
      <p:sp>
        <p:nvSpPr>
          <p:cNvPr id="42" name="Shape 42"/>
          <p:cNvSpPr txBox="1"/>
          <p:nvPr>
            <p:ph idx="2" type="body"/>
          </p:nvPr>
        </p:nvSpPr>
        <p:spPr>
          <a:xfrm>
            <a:off x="4939500" y="724200"/>
            <a:ext cx="3837000" cy="3695099"/>
          </a:xfrm>
          <a:prstGeom prst="rect">
            <a:avLst/>
          </a:prstGeom>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43" name="Shape 43"/>
          <p:cNvSpPr txBox="1"/>
          <p:nvPr>
            <p:ph idx="12" type="sldNum"/>
          </p:nvPr>
        </p:nvSpPr>
        <p:spPr>
          <a:xfrm>
            <a:off x="8497999" y="4688758"/>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4" name="Shape 44"/>
        <p:cNvGrpSpPr/>
        <p:nvPr/>
      </p:nvGrpSpPr>
      <p:grpSpPr>
        <a:xfrm>
          <a:off x="0" y="0"/>
          <a:ext cx="0" cy="0"/>
          <a:chOff x="0" y="0"/>
          <a:chExt cx="0" cy="0"/>
        </a:xfrm>
      </p:grpSpPr>
      <p:sp>
        <p:nvSpPr>
          <p:cNvPr id="45" name="Shape 45"/>
          <p:cNvSpPr txBox="1"/>
          <p:nvPr>
            <p:ph idx="1" type="body"/>
          </p:nvPr>
        </p:nvSpPr>
        <p:spPr>
          <a:xfrm>
            <a:off x="311700" y="4230575"/>
            <a:ext cx="5998800" cy="605100"/>
          </a:xfrm>
          <a:prstGeom prst="rect">
            <a:avLst/>
          </a:prstGeom>
        </p:spPr>
        <p:txBody>
          <a:bodyPr anchorCtr="0" anchor="ctr" bIns="91425" lIns="91425" rIns="91425" tIns="91425"/>
          <a:lstStyle>
            <a:lvl1pPr>
              <a:lnSpc>
                <a:spcPct val="100000"/>
              </a:lnSpc>
              <a:spcBef>
                <a:spcPts val="0"/>
              </a:spcBef>
              <a:spcAft>
                <a:spcPts val="0"/>
              </a:spcAft>
              <a:buNone/>
              <a:defRPr/>
            </a:lvl1pPr>
          </a:lstStyle>
          <a:p/>
        </p:txBody>
      </p:sp>
      <p:sp>
        <p:nvSpPr>
          <p:cNvPr id="46" name="Shape 46"/>
          <p:cNvSpPr txBox="1"/>
          <p:nvPr>
            <p:ph idx="12" type="sldNum"/>
          </p:nvPr>
        </p:nvSpPr>
        <p:spPr>
          <a:xfrm>
            <a:off x="8497999" y="4688758"/>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311700" y="445025"/>
            <a:ext cx="8520599" cy="572699"/>
          </a:xfrm>
          <a:prstGeom prst="rect">
            <a:avLst/>
          </a:prstGeom>
          <a:noFill/>
          <a:ln>
            <a:noFill/>
          </a:ln>
        </p:spPr>
        <p:txBody>
          <a:bodyPr anchorCtr="0" anchor="t" bIns="91425" lIns="91425" rIns="91425" tIns="91425"/>
          <a:lstStyle>
            <a:lvl1pPr>
              <a:spcBef>
                <a:spcPts val="0"/>
              </a:spcBef>
              <a:buClr>
                <a:schemeClr val="dk2"/>
              </a:buClr>
              <a:buSzPct val="100000"/>
              <a:buFont typeface="Oswald"/>
              <a:buNone/>
              <a:defRPr sz="3000">
                <a:solidFill>
                  <a:schemeClr val="dk2"/>
                </a:solidFill>
                <a:latin typeface="Oswald"/>
                <a:ea typeface="Oswald"/>
                <a:cs typeface="Oswald"/>
                <a:sym typeface="Oswald"/>
              </a:defRPr>
            </a:lvl1pPr>
            <a:lvl2pPr>
              <a:spcBef>
                <a:spcPts val="0"/>
              </a:spcBef>
              <a:buClr>
                <a:schemeClr val="dk2"/>
              </a:buClr>
              <a:buSzPct val="100000"/>
              <a:buFont typeface="Oswald"/>
              <a:buNone/>
              <a:defRPr sz="3000">
                <a:solidFill>
                  <a:schemeClr val="dk2"/>
                </a:solidFill>
                <a:latin typeface="Oswald"/>
                <a:ea typeface="Oswald"/>
                <a:cs typeface="Oswald"/>
                <a:sym typeface="Oswald"/>
              </a:defRPr>
            </a:lvl2pPr>
            <a:lvl3pPr>
              <a:spcBef>
                <a:spcPts val="0"/>
              </a:spcBef>
              <a:buClr>
                <a:schemeClr val="dk2"/>
              </a:buClr>
              <a:buSzPct val="100000"/>
              <a:buFont typeface="Oswald"/>
              <a:buNone/>
              <a:defRPr sz="3000">
                <a:solidFill>
                  <a:schemeClr val="dk2"/>
                </a:solidFill>
                <a:latin typeface="Oswald"/>
                <a:ea typeface="Oswald"/>
                <a:cs typeface="Oswald"/>
                <a:sym typeface="Oswald"/>
              </a:defRPr>
            </a:lvl3pPr>
            <a:lvl4pPr>
              <a:spcBef>
                <a:spcPts val="0"/>
              </a:spcBef>
              <a:buClr>
                <a:schemeClr val="dk2"/>
              </a:buClr>
              <a:buSzPct val="100000"/>
              <a:buFont typeface="Oswald"/>
              <a:buNone/>
              <a:defRPr sz="3000">
                <a:solidFill>
                  <a:schemeClr val="dk2"/>
                </a:solidFill>
                <a:latin typeface="Oswald"/>
                <a:ea typeface="Oswald"/>
                <a:cs typeface="Oswald"/>
                <a:sym typeface="Oswald"/>
              </a:defRPr>
            </a:lvl4pPr>
            <a:lvl5pPr>
              <a:spcBef>
                <a:spcPts val="0"/>
              </a:spcBef>
              <a:buClr>
                <a:schemeClr val="dk2"/>
              </a:buClr>
              <a:buSzPct val="100000"/>
              <a:buFont typeface="Oswald"/>
              <a:buNone/>
              <a:defRPr sz="3000">
                <a:solidFill>
                  <a:schemeClr val="dk2"/>
                </a:solidFill>
                <a:latin typeface="Oswald"/>
                <a:ea typeface="Oswald"/>
                <a:cs typeface="Oswald"/>
                <a:sym typeface="Oswald"/>
              </a:defRPr>
            </a:lvl5pPr>
            <a:lvl6pPr>
              <a:spcBef>
                <a:spcPts val="0"/>
              </a:spcBef>
              <a:buClr>
                <a:schemeClr val="dk2"/>
              </a:buClr>
              <a:buSzPct val="100000"/>
              <a:buFont typeface="Oswald"/>
              <a:buNone/>
              <a:defRPr sz="3000">
                <a:solidFill>
                  <a:schemeClr val="dk2"/>
                </a:solidFill>
                <a:latin typeface="Oswald"/>
                <a:ea typeface="Oswald"/>
                <a:cs typeface="Oswald"/>
                <a:sym typeface="Oswald"/>
              </a:defRPr>
            </a:lvl6pPr>
            <a:lvl7pPr>
              <a:spcBef>
                <a:spcPts val="0"/>
              </a:spcBef>
              <a:buClr>
                <a:schemeClr val="dk2"/>
              </a:buClr>
              <a:buSzPct val="100000"/>
              <a:buFont typeface="Oswald"/>
              <a:buNone/>
              <a:defRPr sz="3000">
                <a:solidFill>
                  <a:schemeClr val="dk2"/>
                </a:solidFill>
                <a:latin typeface="Oswald"/>
                <a:ea typeface="Oswald"/>
                <a:cs typeface="Oswald"/>
                <a:sym typeface="Oswald"/>
              </a:defRPr>
            </a:lvl7pPr>
            <a:lvl8pPr>
              <a:spcBef>
                <a:spcPts val="0"/>
              </a:spcBef>
              <a:buClr>
                <a:schemeClr val="dk2"/>
              </a:buClr>
              <a:buSzPct val="100000"/>
              <a:buFont typeface="Oswald"/>
              <a:buNone/>
              <a:defRPr sz="3000">
                <a:solidFill>
                  <a:schemeClr val="dk2"/>
                </a:solidFill>
                <a:latin typeface="Oswald"/>
                <a:ea typeface="Oswald"/>
                <a:cs typeface="Oswald"/>
                <a:sym typeface="Oswald"/>
              </a:defRPr>
            </a:lvl8pPr>
            <a:lvl9pPr>
              <a:spcBef>
                <a:spcPts val="0"/>
              </a:spcBef>
              <a:buClr>
                <a:schemeClr val="dk2"/>
              </a:buClr>
              <a:buSzPct val="100000"/>
              <a:buFont typeface="Oswald"/>
              <a:buNone/>
              <a:defRPr sz="3000">
                <a:solidFill>
                  <a:schemeClr val="dk2"/>
                </a:solidFill>
                <a:latin typeface="Oswald"/>
                <a:ea typeface="Oswald"/>
                <a:cs typeface="Oswald"/>
                <a:sym typeface="Oswald"/>
              </a:defRPr>
            </a:lvl9pPr>
          </a:lstStyle>
          <a:p/>
        </p:txBody>
      </p:sp>
      <p:sp>
        <p:nvSpPr>
          <p:cNvPr id="6" name="Shape 6"/>
          <p:cNvSpPr txBox="1"/>
          <p:nvPr>
            <p:ph idx="1" type="body"/>
          </p:nvPr>
        </p:nvSpPr>
        <p:spPr>
          <a:xfrm>
            <a:off x="311700" y="1234075"/>
            <a:ext cx="8520599" cy="3334800"/>
          </a:xfrm>
          <a:prstGeom prst="rect">
            <a:avLst/>
          </a:prstGeom>
          <a:noFill/>
          <a:ln>
            <a:noFill/>
          </a:ln>
        </p:spPr>
        <p:txBody>
          <a:bodyPr anchorCtr="0" anchor="t" bIns="91425" lIns="91425" rIns="91425" tIns="91425"/>
          <a:lstStyle>
            <a:lvl1pPr>
              <a:lnSpc>
                <a:spcPct val="115000"/>
              </a:lnSpc>
              <a:spcBef>
                <a:spcPts val="0"/>
              </a:spcBef>
              <a:spcAft>
                <a:spcPts val="1600"/>
              </a:spcAft>
              <a:buClr>
                <a:schemeClr val="dk2"/>
              </a:buClr>
              <a:buSzPct val="100000"/>
              <a:buFont typeface="Playfair Display"/>
              <a:defRPr sz="1800">
                <a:solidFill>
                  <a:schemeClr val="dk2"/>
                </a:solidFill>
                <a:latin typeface="Playfair Display"/>
                <a:ea typeface="Playfair Display"/>
                <a:cs typeface="Playfair Display"/>
                <a:sym typeface="Playfair Display"/>
              </a:defRPr>
            </a:lvl1pPr>
            <a:lvl2pPr>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2pPr>
            <a:lvl3pPr>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3pPr>
            <a:lvl4pPr>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4pPr>
            <a:lvl5pPr>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5pPr>
            <a:lvl6pPr>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6pPr>
            <a:lvl7pPr>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7pPr>
            <a:lvl8pPr>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8pPr>
            <a:lvl9pPr>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9pPr>
          </a:lstStyle>
          <a:p/>
        </p:txBody>
      </p:sp>
      <p:sp>
        <p:nvSpPr>
          <p:cNvPr id="7" name="Shape 7"/>
          <p:cNvSpPr txBox="1"/>
          <p:nvPr>
            <p:ph idx="12" type="sldNum"/>
          </p:nvPr>
        </p:nvSpPr>
        <p:spPr>
          <a:xfrm>
            <a:off x="8497999" y="4688758"/>
            <a:ext cx="548699" cy="393600"/>
          </a:xfrm>
          <a:prstGeom prst="rect">
            <a:avLst/>
          </a:prstGeom>
          <a:noFill/>
          <a:ln>
            <a:noFill/>
          </a:ln>
        </p:spPr>
        <p:txBody>
          <a:bodyPr anchorCtr="0" anchor="ctr" bIns="91425" lIns="91425" rIns="91425" tIns="91425">
            <a:noAutofit/>
          </a:bodyPr>
          <a:lstStyle/>
          <a:p>
            <a:pPr algn="r">
              <a:spcBef>
                <a:spcPts val="0"/>
              </a:spcBef>
              <a:buNone/>
            </a:pPr>
            <a:fld id="{00000000-1234-1234-1234-123412341234}" type="slidenum">
              <a:rPr lang="en" sz="1000">
                <a:solidFill>
                  <a:schemeClr val="dk2"/>
                </a:solidFill>
                <a:latin typeface="Playfair Display"/>
                <a:ea typeface="Playfair Display"/>
                <a:cs typeface="Playfair Display"/>
                <a:sym typeface="Playfair Display"/>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www.heritage.nf.ca/articles/aboriginal/mikmaq-land-use.ph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www.youtube.com/watch?v=qW9DQ7lXhzQ"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www.haudenosauneeconfederacy.com/foodandfarming.html" TargetMode="External"/><Relationship Id="rId4" Type="http://schemas.openxmlformats.org/officeDocument/2006/relationships/image" Target="../media/image02.gif"/><Relationship Id="rId5" Type="http://schemas.openxmlformats.org/officeDocument/2006/relationships/hyperlink" Target="http://www.haudenosauneeconfederacy.com/mohaudenosaunee%20vorc048.wav" TargetMode="External"/><Relationship Id="rId6" Type="http://schemas.openxmlformats.org/officeDocument/2006/relationships/hyperlink" Target="http://www.haudenosauneeconfederacy.com/longhouses.html" TargetMode="External"/><Relationship Id="rId7" Type="http://schemas.openxmlformats.org/officeDocument/2006/relationships/hyperlink" Target="http://www.haudenosauneeconfederacy.com/familystructure.html" TargetMode="External"/><Relationship Id="rId8" Type="http://schemas.openxmlformats.org/officeDocument/2006/relationships/image" Target="../media/image0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0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www.muiniskw.org/pgCulture2g.ht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type="ctrTitle"/>
          </p:nvPr>
        </p:nvSpPr>
        <p:spPr>
          <a:xfrm>
            <a:off x="344250" y="1403850"/>
            <a:ext cx="8455500" cy="2146800"/>
          </a:xfrm>
          <a:prstGeom prst="rect">
            <a:avLst/>
          </a:prstGeom>
        </p:spPr>
        <p:txBody>
          <a:bodyPr anchorCtr="0" anchor="ctr" bIns="91425" lIns="91425" rIns="91425" tIns="91425">
            <a:noAutofit/>
          </a:bodyPr>
          <a:lstStyle/>
          <a:p>
            <a:pPr>
              <a:spcBef>
                <a:spcPts val="0"/>
              </a:spcBef>
              <a:buNone/>
            </a:pPr>
            <a:r>
              <a:rPr lang="en"/>
              <a:t>HAM</a:t>
            </a:r>
          </a:p>
        </p:txBody>
      </p:sp>
      <p:sp>
        <p:nvSpPr>
          <p:cNvPr id="55" name="Shape 55"/>
          <p:cNvSpPr txBox="1"/>
          <p:nvPr>
            <p:ph idx="1" type="subTitle"/>
          </p:nvPr>
        </p:nvSpPr>
        <p:spPr>
          <a:xfrm>
            <a:off x="344250" y="3550650"/>
            <a:ext cx="4910100" cy="1015499"/>
          </a:xfrm>
          <a:prstGeom prst="rect">
            <a:avLst/>
          </a:prstGeom>
        </p:spPr>
        <p:txBody>
          <a:bodyPr anchorCtr="0" anchor="ctr" bIns="91425" lIns="91425" rIns="91425" tIns="91425">
            <a:noAutofit/>
          </a:bodyPr>
          <a:lstStyle/>
          <a:p>
            <a:pPr>
              <a:spcBef>
                <a:spcPts val="0"/>
              </a:spcBef>
              <a:buNone/>
            </a:pPr>
            <a:r>
              <a:rPr lang="en"/>
              <a:t>Haudeensaunee Anishinabe Mi’kmaq- Roles of Women, Technology and  Use of Land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1" name="Shape 111"/>
        <p:cNvGrpSpPr/>
        <p:nvPr/>
      </p:nvGrpSpPr>
      <p:grpSpPr>
        <a:xfrm>
          <a:off x="0" y="0"/>
          <a:ext cx="0" cy="0"/>
          <a:chOff x="0" y="0"/>
          <a:chExt cx="0" cy="0"/>
        </a:xfrm>
      </p:grpSpPr>
      <p:sp>
        <p:nvSpPr>
          <p:cNvPr id="112" name="Shape 112"/>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Mi’kmaq- Use of Land</a:t>
            </a:r>
          </a:p>
        </p:txBody>
      </p:sp>
      <p:sp>
        <p:nvSpPr>
          <p:cNvPr id="113" name="Shape 113"/>
          <p:cNvSpPr txBox="1"/>
          <p:nvPr>
            <p:ph idx="1" type="body"/>
          </p:nvPr>
        </p:nvSpPr>
        <p:spPr>
          <a:xfrm>
            <a:off x="311700" y="1234075"/>
            <a:ext cx="8520599" cy="3334800"/>
          </a:xfrm>
          <a:prstGeom prst="rect">
            <a:avLst/>
          </a:prstGeom>
        </p:spPr>
        <p:txBody>
          <a:bodyPr anchorCtr="0" anchor="t" bIns="91425" lIns="91425" rIns="91425" tIns="91425">
            <a:noAutofit/>
          </a:bodyPr>
          <a:lstStyle/>
          <a:p>
            <a:pPr rtl="0">
              <a:spcBef>
                <a:spcPts val="0"/>
              </a:spcBef>
              <a:buNone/>
            </a:pPr>
            <a:r>
              <a:rPr lang="en"/>
              <a:t>The Mi’kmaq were </a:t>
            </a:r>
            <a:r>
              <a:rPr b="1" lang="en"/>
              <a:t>nomadic</a:t>
            </a:r>
            <a:r>
              <a:rPr lang="en"/>
              <a:t> like the Anishinabe First Nations. They took advantage of the </a:t>
            </a:r>
            <a:r>
              <a:rPr lang="en">
                <a:solidFill>
                  <a:srgbClr val="333333"/>
                </a:solidFill>
                <a:highlight>
                  <a:srgbClr val="FFFFFF"/>
                </a:highlight>
              </a:rPr>
              <a:t> the migratory and spawning habits of fish, mammals, and seabirds. </a:t>
            </a:r>
          </a:p>
          <a:p>
            <a:pPr rtl="0">
              <a:spcBef>
                <a:spcPts val="0"/>
              </a:spcBef>
              <a:buNone/>
            </a:pPr>
            <a:r>
              <a:rPr lang="en" u="sng">
                <a:solidFill>
                  <a:schemeClr val="hlink"/>
                </a:solidFill>
                <a:highlight>
                  <a:srgbClr val="FFFFFF"/>
                </a:highlight>
                <a:hlinkClick r:id="rId3"/>
              </a:rPr>
              <a:t>http://www.heritage.nf.ca/articles/aboriginal/mikmaq-land-use.php</a:t>
            </a:r>
          </a:p>
          <a:p>
            <a:pPr>
              <a:spcBef>
                <a:spcPts val="0"/>
              </a:spcBef>
              <a:buNone/>
            </a:pPr>
            <a:r>
              <a:t/>
            </a:r>
            <a:endParaRPr>
              <a:solidFill>
                <a:srgbClr val="333333"/>
              </a:solidFill>
              <a:highlight>
                <a:srgbClr val="FFFFFF"/>
              </a:highlight>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7" name="Shape 117"/>
        <p:cNvGrpSpPr/>
        <p:nvPr/>
      </p:nvGrpSpPr>
      <p:grpSpPr>
        <a:xfrm>
          <a:off x="0" y="0"/>
          <a:ext cx="0" cy="0"/>
          <a:chOff x="0" y="0"/>
          <a:chExt cx="0" cy="0"/>
        </a:xfrm>
      </p:grpSpPr>
      <p:sp>
        <p:nvSpPr>
          <p:cNvPr id="118" name="Shape 118"/>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t/>
            </a:r>
            <a:endParaRPr/>
          </a:p>
        </p:txBody>
      </p:sp>
      <p:sp>
        <p:nvSpPr>
          <p:cNvPr id="119" name="Shape 119"/>
          <p:cNvSpPr txBox="1"/>
          <p:nvPr>
            <p:ph idx="1" type="body"/>
          </p:nvPr>
        </p:nvSpPr>
        <p:spPr>
          <a:xfrm>
            <a:off x="311700" y="1234075"/>
            <a:ext cx="8520599" cy="333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x="0" y="0"/>
          <a:ext cx="0" cy="0"/>
          <a:chOff x="0" y="0"/>
          <a:chExt cx="0" cy="0"/>
        </a:xfrm>
      </p:grpSpPr>
      <p:sp>
        <p:nvSpPr>
          <p:cNvPr id="60" name="Shape 60"/>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Haudensaunee- Role of Women</a:t>
            </a:r>
          </a:p>
        </p:txBody>
      </p:sp>
      <p:sp>
        <p:nvSpPr>
          <p:cNvPr id="61" name="Shape 61"/>
          <p:cNvSpPr txBox="1"/>
          <p:nvPr>
            <p:ph idx="1" type="body"/>
          </p:nvPr>
        </p:nvSpPr>
        <p:spPr>
          <a:xfrm>
            <a:off x="311700" y="1234075"/>
            <a:ext cx="8520599" cy="3588600"/>
          </a:xfrm>
          <a:prstGeom prst="rect">
            <a:avLst/>
          </a:prstGeom>
        </p:spPr>
        <p:txBody>
          <a:bodyPr anchorCtr="0" anchor="t" bIns="91425" lIns="91425" rIns="91425" tIns="91425">
            <a:noAutofit/>
          </a:bodyPr>
          <a:lstStyle/>
          <a:p>
            <a:pPr rtl="0">
              <a:lnSpc>
                <a:spcPct val="122222"/>
              </a:lnSpc>
              <a:spcBef>
                <a:spcPts val="0"/>
              </a:spcBef>
              <a:spcAft>
                <a:spcPts val="0"/>
              </a:spcAft>
              <a:buNone/>
            </a:pPr>
            <a:r>
              <a:rPr b="1" lang="en" sz="1350">
                <a:solidFill>
                  <a:srgbClr val="222222"/>
                </a:solidFill>
                <a:highlight>
                  <a:srgbClr val="FFFFFF"/>
                </a:highlight>
                <a:latin typeface="Arial"/>
                <a:ea typeface="Arial"/>
                <a:cs typeface="Arial"/>
                <a:sym typeface="Arial"/>
              </a:rPr>
              <a:t>Roles of Haudenosaunee men?</a:t>
            </a:r>
          </a:p>
          <a:p>
            <a:pPr rtl="0">
              <a:lnSpc>
                <a:spcPct val="122222"/>
              </a:lnSpc>
              <a:spcBef>
                <a:spcPts val="0"/>
              </a:spcBef>
              <a:spcAft>
                <a:spcPts val="0"/>
              </a:spcAft>
              <a:buNone/>
            </a:pPr>
            <a:r>
              <a:t/>
            </a:r>
            <a:endParaRPr sz="1350">
              <a:solidFill>
                <a:srgbClr val="222222"/>
              </a:solidFill>
              <a:highlight>
                <a:srgbClr val="FFFFFF"/>
              </a:highlight>
              <a:latin typeface="Arial"/>
              <a:ea typeface="Arial"/>
              <a:cs typeface="Arial"/>
              <a:sym typeface="Arial"/>
            </a:endParaRPr>
          </a:p>
          <a:p>
            <a:pPr rtl="0">
              <a:lnSpc>
                <a:spcPct val="122222"/>
              </a:lnSpc>
              <a:spcBef>
                <a:spcPts val="0"/>
              </a:spcBef>
              <a:spcAft>
                <a:spcPts val="0"/>
              </a:spcAft>
              <a:buNone/>
            </a:pPr>
            <a:r>
              <a:rPr lang="en" sz="1350">
                <a:solidFill>
                  <a:srgbClr val="222222"/>
                </a:solidFill>
                <a:highlight>
                  <a:srgbClr val="FFFFFF"/>
                </a:highlight>
                <a:latin typeface="Arial"/>
                <a:ea typeface="Arial"/>
                <a:cs typeface="Arial"/>
                <a:sym typeface="Arial"/>
              </a:rPr>
              <a:t>Men were sometimes Hoyaneh, leaders of the Haudenosaunee. Men also were the hunters and the gatherers. They also protected the clan from harm and went to war. They also accepted the great law of peace.</a:t>
            </a:r>
          </a:p>
          <a:p>
            <a:pPr rtl="0">
              <a:lnSpc>
                <a:spcPct val="122222"/>
              </a:lnSpc>
              <a:spcBef>
                <a:spcPts val="0"/>
              </a:spcBef>
              <a:spcAft>
                <a:spcPts val="0"/>
              </a:spcAft>
              <a:buNone/>
            </a:pPr>
            <a:r>
              <a:t/>
            </a:r>
            <a:endParaRPr sz="1350">
              <a:solidFill>
                <a:srgbClr val="222222"/>
              </a:solidFill>
              <a:highlight>
                <a:srgbClr val="FFFFFF"/>
              </a:highlight>
              <a:latin typeface="Arial"/>
              <a:ea typeface="Arial"/>
              <a:cs typeface="Arial"/>
              <a:sym typeface="Arial"/>
            </a:endParaRPr>
          </a:p>
          <a:p>
            <a:pPr rtl="0">
              <a:lnSpc>
                <a:spcPct val="122222"/>
              </a:lnSpc>
              <a:spcBef>
                <a:spcPts val="0"/>
              </a:spcBef>
              <a:spcAft>
                <a:spcPts val="0"/>
              </a:spcAft>
              <a:buNone/>
            </a:pPr>
            <a:r>
              <a:rPr b="1" lang="en" sz="1350">
                <a:solidFill>
                  <a:srgbClr val="222222"/>
                </a:solidFill>
                <a:highlight>
                  <a:srgbClr val="FFFFFF"/>
                </a:highlight>
                <a:latin typeface="Arial"/>
                <a:ea typeface="Arial"/>
                <a:cs typeface="Arial"/>
                <a:sym typeface="Arial"/>
              </a:rPr>
              <a:t>Roles of Haudenosaunee women?</a:t>
            </a:r>
          </a:p>
          <a:p>
            <a:pPr rtl="0">
              <a:lnSpc>
                <a:spcPct val="122222"/>
              </a:lnSpc>
              <a:spcBef>
                <a:spcPts val="0"/>
              </a:spcBef>
              <a:spcAft>
                <a:spcPts val="0"/>
              </a:spcAft>
              <a:buNone/>
            </a:pPr>
            <a:r>
              <a:t/>
            </a:r>
            <a:endParaRPr sz="1350">
              <a:solidFill>
                <a:srgbClr val="222222"/>
              </a:solidFill>
              <a:highlight>
                <a:srgbClr val="FFFFFF"/>
              </a:highlight>
              <a:latin typeface="Arial"/>
              <a:ea typeface="Arial"/>
              <a:cs typeface="Arial"/>
              <a:sym typeface="Arial"/>
            </a:endParaRPr>
          </a:p>
          <a:p>
            <a:pPr rtl="0">
              <a:lnSpc>
                <a:spcPct val="122222"/>
              </a:lnSpc>
              <a:spcBef>
                <a:spcPts val="0"/>
              </a:spcBef>
              <a:spcAft>
                <a:spcPts val="0"/>
              </a:spcAft>
              <a:buNone/>
            </a:pPr>
            <a:r>
              <a:rPr lang="en" sz="1350">
                <a:solidFill>
                  <a:srgbClr val="222222"/>
                </a:solidFill>
                <a:highlight>
                  <a:srgbClr val="FFFFFF"/>
                </a:highlight>
                <a:latin typeface="Arial"/>
                <a:ea typeface="Arial"/>
                <a:cs typeface="Arial"/>
                <a:sym typeface="Arial"/>
              </a:rPr>
              <a:t>Women were in charge of cooking, farming, and were to take care of children. Women also made clothing, and were sometimes </a:t>
            </a:r>
            <a:r>
              <a:rPr b="1" lang="en" sz="1350">
                <a:solidFill>
                  <a:srgbClr val="222222"/>
                </a:solidFill>
                <a:highlight>
                  <a:srgbClr val="FFFFFF"/>
                </a:highlight>
                <a:latin typeface="Arial"/>
                <a:ea typeface="Arial"/>
                <a:cs typeface="Arial"/>
                <a:sym typeface="Arial"/>
              </a:rPr>
              <a:t>Clan Mothers</a:t>
            </a:r>
            <a:r>
              <a:rPr lang="en" sz="1350">
                <a:solidFill>
                  <a:srgbClr val="222222"/>
                </a:solidFill>
                <a:highlight>
                  <a:srgbClr val="FFFFFF"/>
                </a:highlight>
                <a:latin typeface="Arial"/>
                <a:ea typeface="Arial"/>
                <a:cs typeface="Arial"/>
                <a:sym typeface="Arial"/>
              </a:rPr>
              <a:t>, female leaders of the Haudenosaunee.</a:t>
            </a:r>
          </a:p>
          <a:p>
            <a:pPr rtl="0">
              <a:spcBef>
                <a:spcPts val="0"/>
              </a:spcBef>
              <a:buNone/>
            </a:pPr>
            <a:r>
              <a:t/>
            </a:r>
            <a:endParaRPr sz="1350">
              <a:solidFill>
                <a:srgbClr val="222222"/>
              </a:solidFill>
              <a:highlight>
                <a:srgbClr val="FFFFFF"/>
              </a:highlight>
              <a:latin typeface="Arial"/>
              <a:ea typeface="Arial"/>
              <a:cs typeface="Arial"/>
              <a:sym typeface="Arial"/>
            </a:endParaRPr>
          </a:p>
          <a:p>
            <a:pPr rtl="0">
              <a:spcBef>
                <a:spcPts val="0"/>
              </a:spcBef>
              <a:buNone/>
            </a:pPr>
            <a:r>
              <a:rPr lang="en" u="sng">
                <a:solidFill>
                  <a:schemeClr val="hlink"/>
                </a:solidFill>
                <a:hlinkClick r:id="rId3"/>
              </a:rPr>
              <a:t>https://www.youtube.com/watch?v=qW9DQ7lXhzQ</a:t>
            </a:r>
          </a:p>
          <a:p>
            <a:pPr rtl="0">
              <a:spcBef>
                <a:spcPts val="0"/>
              </a:spcBef>
              <a:buNone/>
            </a:pPr>
            <a:r>
              <a:t/>
            </a:r>
            <a:endParaRPr/>
          </a:p>
          <a:p>
            <a:pPr>
              <a:spcBef>
                <a:spcPts val="0"/>
              </a:spcBef>
              <a:buNone/>
            </a:pPr>
            <a:r>
              <a:t/>
            </a:r>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 name="Shape 65"/>
        <p:cNvGrpSpPr/>
        <p:nvPr/>
      </p:nvGrpSpPr>
      <p:grpSpPr>
        <a:xfrm>
          <a:off x="0" y="0"/>
          <a:ext cx="0" cy="0"/>
          <a:chOff x="0" y="0"/>
          <a:chExt cx="0" cy="0"/>
        </a:xfrm>
      </p:grpSpPr>
      <p:sp>
        <p:nvSpPr>
          <p:cNvPr id="66" name="Shape 66"/>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Haudensaunee- Role of Women continued</a:t>
            </a:r>
          </a:p>
        </p:txBody>
      </p:sp>
      <p:sp>
        <p:nvSpPr>
          <p:cNvPr id="67" name="Shape 67"/>
          <p:cNvSpPr txBox="1"/>
          <p:nvPr>
            <p:ph idx="1" type="body"/>
          </p:nvPr>
        </p:nvSpPr>
        <p:spPr>
          <a:xfrm>
            <a:off x="365175" y="1266175"/>
            <a:ext cx="8520599" cy="3620700"/>
          </a:xfrm>
          <a:prstGeom prst="rect">
            <a:avLst/>
          </a:prstGeom>
        </p:spPr>
        <p:txBody>
          <a:bodyPr anchorCtr="0" anchor="t" bIns="91425" lIns="91425" rIns="91425" tIns="91425">
            <a:noAutofit/>
          </a:bodyPr>
          <a:lstStyle/>
          <a:p>
            <a:pPr rtl="0">
              <a:spcBef>
                <a:spcPts val="0"/>
              </a:spcBef>
              <a:buNone/>
            </a:pPr>
            <a:r>
              <a:rPr lang="en"/>
              <a:t> The Haudenosaunee viewed woman as leaders within the communities. Perhaps the most significant difference was that Haudenosaunee families are matriarchal with the women controlling the main titles and passing them on to the men.  Both men and women had their roles within the community with the men acting as the hunters and protectors and the women managing the household.  Even children had their chores working in the fields or learning various skills to help them in adulthood.</a:t>
            </a:r>
          </a:p>
          <a:p>
            <a:pPr>
              <a:spcBef>
                <a:spcPts val="0"/>
              </a:spcBef>
              <a:buNone/>
            </a:pPr>
            <a:r>
              <a:rPr lang="en">
                <a:solidFill>
                  <a:srgbClr val="333333"/>
                </a:solidFill>
                <a:highlight>
                  <a:srgbClr val="FFFFFF"/>
                </a:highlight>
              </a:rPr>
              <a:t>Among the Haudenosaunee are groups of people who come together as families called clan. As a matrilineal society, each clan is linked by a common female ancestor with women possessing a leadership role within the clan.</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 name="Shape 71"/>
        <p:cNvGrpSpPr/>
        <p:nvPr/>
      </p:nvGrpSpPr>
      <p:grpSpPr>
        <a:xfrm>
          <a:off x="0" y="0"/>
          <a:ext cx="0" cy="0"/>
          <a:chOff x="0" y="0"/>
          <a:chExt cx="0" cy="0"/>
        </a:xfrm>
      </p:grpSpPr>
      <p:sp>
        <p:nvSpPr>
          <p:cNvPr id="72" name="Shape 72"/>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Haudensaunee- Use of Land</a:t>
            </a:r>
          </a:p>
        </p:txBody>
      </p:sp>
      <p:sp>
        <p:nvSpPr>
          <p:cNvPr id="73" name="Shape 73"/>
          <p:cNvSpPr txBox="1"/>
          <p:nvPr>
            <p:ph idx="1" type="body"/>
          </p:nvPr>
        </p:nvSpPr>
        <p:spPr>
          <a:xfrm>
            <a:off x="311700" y="1234075"/>
            <a:ext cx="8520599" cy="3674099"/>
          </a:xfrm>
          <a:prstGeom prst="rect">
            <a:avLst/>
          </a:prstGeom>
        </p:spPr>
        <p:txBody>
          <a:bodyPr anchorCtr="0" anchor="t" bIns="91425" lIns="91425" rIns="91425" tIns="91425">
            <a:noAutofit/>
          </a:bodyPr>
          <a:lstStyle/>
          <a:p>
            <a:pPr rtl="0">
              <a:spcBef>
                <a:spcPts val="0"/>
              </a:spcBef>
              <a:buNone/>
            </a:pPr>
            <a:r>
              <a:t/>
            </a:r>
            <a:endParaRPr/>
          </a:p>
          <a:p>
            <a:pPr rtl="0">
              <a:spcBef>
                <a:spcPts val="0"/>
              </a:spcBef>
              <a:buNone/>
            </a:pPr>
            <a:r>
              <a:t/>
            </a:r>
            <a:endParaRPr/>
          </a:p>
          <a:p>
            <a:pPr rtl="0">
              <a:spcBef>
                <a:spcPts val="0"/>
              </a:spcBef>
              <a:buNone/>
            </a:pPr>
            <a:r>
              <a:t/>
            </a:r>
            <a:endParaRPr/>
          </a:p>
          <a:p>
            <a:pPr rtl="0">
              <a:spcBef>
                <a:spcPts val="0"/>
              </a:spcBef>
              <a:buNone/>
            </a:pPr>
            <a:r>
              <a:t/>
            </a:r>
            <a:endParaRPr/>
          </a:p>
          <a:p>
            <a:pPr rtl="0">
              <a:spcBef>
                <a:spcPts val="0"/>
              </a:spcBef>
              <a:buNone/>
            </a:pPr>
            <a:r>
              <a:t/>
            </a:r>
            <a:endParaRPr/>
          </a:p>
          <a:p>
            <a:pPr rtl="0">
              <a:spcBef>
                <a:spcPts val="0"/>
              </a:spcBef>
              <a:buNone/>
            </a:pPr>
            <a:r>
              <a:t/>
            </a:r>
            <a:endParaRPr/>
          </a:p>
          <a:p>
            <a:pPr rtl="0">
              <a:spcBef>
                <a:spcPts val="0"/>
              </a:spcBef>
              <a:buNone/>
            </a:pPr>
            <a:r>
              <a:rPr lang="en" u="sng">
                <a:solidFill>
                  <a:schemeClr val="hlink"/>
                </a:solidFill>
                <a:hlinkClick r:id="rId3"/>
              </a:rPr>
              <a:t>http://www.haudenosauneeconfederacy.com/foodandfarming.html</a:t>
            </a:r>
          </a:p>
          <a:p>
            <a:pPr>
              <a:spcBef>
                <a:spcPts val="0"/>
              </a:spcBef>
              <a:buNone/>
            </a:pPr>
            <a:r>
              <a:t/>
            </a:r>
            <a:endParaRPr/>
          </a:p>
        </p:txBody>
      </p:sp>
      <p:pic>
        <p:nvPicPr>
          <p:cNvPr id="74" name="Shape 74"/>
          <p:cNvPicPr preferRelativeResize="0"/>
          <p:nvPr/>
        </p:nvPicPr>
        <p:blipFill>
          <a:blip r:embed="rId4">
            <a:alphaModFix/>
          </a:blip>
          <a:stretch>
            <a:fillRect/>
          </a:stretch>
        </p:blipFill>
        <p:spPr>
          <a:xfrm>
            <a:off x="5552550" y="188375"/>
            <a:ext cx="190500" cy="228600"/>
          </a:xfrm>
          <a:prstGeom prst="rect">
            <a:avLst/>
          </a:prstGeom>
          <a:noFill/>
          <a:ln>
            <a:noFill/>
          </a:ln>
        </p:spPr>
      </p:pic>
      <p:sp>
        <p:nvSpPr>
          <p:cNvPr id="75" name="Shape 75"/>
          <p:cNvSpPr txBox="1"/>
          <p:nvPr/>
        </p:nvSpPr>
        <p:spPr>
          <a:xfrm>
            <a:off x="192475" y="1185550"/>
            <a:ext cx="5667599" cy="3134699"/>
          </a:xfrm>
          <a:prstGeom prst="rect">
            <a:avLst/>
          </a:prstGeom>
          <a:noFill/>
          <a:ln>
            <a:noFill/>
          </a:ln>
        </p:spPr>
        <p:txBody>
          <a:bodyPr anchorCtr="0" anchor="ctr" bIns="91425" lIns="91425" rIns="91425" tIns="91425">
            <a:noAutofit/>
          </a:bodyPr>
          <a:lstStyle/>
          <a:p>
            <a:pPr rtl="0">
              <a:spcBef>
                <a:spcPts val="0"/>
              </a:spcBef>
              <a:buNone/>
            </a:pPr>
            <a:r>
              <a:rPr lang="en">
                <a:solidFill>
                  <a:srgbClr val="4E2463"/>
                </a:solidFill>
                <a:hlinkClick r:id="rId5"/>
              </a:rPr>
              <a:t>Haudenosaunee </a:t>
            </a:r>
            <a:r>
              <a:rPr lang="en"/>
              <a:t>communities consisted of several long, bark covered structures called </a:t>
            </a:r>
            <a:r>
              <a:rPr lang="en">
                <a:solidFill>
                  <a:schemeClr val="hlink"/>
                </a:solidFill>
                <a:hlinkClick r:id="rId6"/>
              </a:rPr>
              <a:t>long houses</a:t>
            </a:r>
            <a:r>
              <a:rPr lang="en"/>
              <a:t>. These cylindrical buildings often up to 200 feet long housed entire </a:t>
            </a:r>
            <a:r>
              <a:rPr lang="en">
                <a:solidFill>
                  <a:schemeClr val="hlink"/>
                </a:solidFill>
                <a:hlinkClick r:id="rId7"/>
              </a:rPr>
              <a:t>families</a:t>
            </a:r>
            <a:r>
              <a:rPr lang="en"/>
              <a:t> all linking back to one common female ancestor. There were no locks on doors or really any doors other than flaps of hides. Stealing was nonexistent as the moral shame of it was enough to keep anyone from trying.</a:t>
            </a:r>
          </a:p>
          <a:p>
            <a:pPr rtl="0">
              <a:spcBef>
                <a:spcPts val="0"/>
              </a:spcBef>
              <a:buNone/>
            </a:pPr>
            <a:r>
              <a:t/>
            </a:r>
            <a:endParaRPr/>
          </a:p>
          <a:p>
            <a:pPr rtl="0">
              <a:spcBef>
                <a:spcPts val="0"/>
              </a:spcBef>
              <a:buNone/>
            </a:pPr>
            <a:r>
              <a:rPr lang="en"/>
              <a:t>The Haudensaunee were not </a:t>
            </a:r>
            <a:r>
              <a:rPr b="1" lang="en"/>
              <a:t>nomadic</a:t>
            </a:r>
            <a:r>
              <a:rPr lang="en"/>
              <a:t> and farmed and hunted from permanent homes called longhouses.</a:t>
            </a:r>
          </a:p>
          <a:p>
            <a:pPr rtl="0">
              <a:spcBef>
                <a:spcPts val="0"/>
              </a:spcBef>
              <a:buNone/>
            </a:pPr>
            <a:r>
              <a:t/>
            </a:r>
            <a:endParaRPr/>
          </a:p>
          <a:p>
            <a:pPr lvl="0" rtl="0">
              <a:spcBef>
                <a:spcPts val="0"/>
              </a:spcBef>
              <a:buNone/>
            </a:pPr>
            <a:r>
              <a:t/>
            </a:r>
            <a:endParaRPr/>
          </a:p>
        </p:txBody>
      </p:sp>
      <p:pic>
        <p:nvPicPr>
          <p:cNvPr id="76" name="Shape 76"/>
          <p:cNvPicPr preferRelativeResize="0"/>
          <p:nvPr/>
        </p:nvPicPr>
        <p:blipFill>
          <a:blip r:embed="rId8">
            <a:alphaModFix/>
          </a:blip>
          <a:stretch>
            <a:fillRect/>
          </a:stretch>
        </p:blipFill>
        <p:spPr>
          <a:xfrm>
            <a:off x="5814350" y="1234075"/>
            <a:ext cx="1905000" cy="1828800"/>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0" name="Shape 80"/>
        <p:cNvGrpSpPr/>
        <p:nvPr/>
      </p:nvGrpSpPr>
      <p:grpSpPr>
        <a:xfrm>
          <a:off x="0" y="0"/>
          <a:ext cx="0" cy="0"/>
          <a:chOff x="0" y="0"/>
          <a:chExt cx="0" cy="0"/>
        </a:xfrm>
      </p:grpSpPr>
      <p:sp>
        <p:nvSpPr>
          <p:cNvPr id="81" name="Shape 81"/>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Anishinabe- Role of Women</a:t>
            </a:r>
          </a:p>
        </p:txBody>
      </p:sp>
      <p:sp>
        <p:nvSpPr>
          <p:cNvPr id="82" name="Shape 82"/>
          <p:cNvSpPr txBox="1"/>
          <p:nvPr>
            <p:ph idx="1" type="body"/>
          </p:nvPr>
        </p:nvSpPr>
        <p:spPr>
          <a:xfrm>
            <a:off x="311700" y="1234075"/>
            <a:ext cx="8520599" cy="3334800"/>
          </a:xfrm>
          <a:prstGeom prst="rect">
            <a:avLst/>
          </a:prstGeom>
        </p:spPr>
        <p:txBody>
          <a:bodyPr anchorCtr="0" anchor="t" bIns="91425" lIns="91425" rIns="91425" tIns="91425">
            <a:noAutofit/>
          </a:bodyPr>
          <a:lstStyle/>
          <a:p>
            <a:pPr rtl="0">
              <a:lnSpc>
                <a:spcPct val="122222"/>
              </a:lnSpc>
              <a:spcBef>
                <a:spcPts val="0"/>
              </a:spcBef>
              <a:spcAft>
                <a:spcPts val="0"/>
              </a:spcAft>
              <a:buNone/>
            </a:pPr>
            <a:r>
              <a:rPr b="1" lang="en" sz="1350">
                <a:solidFill>
                  <a:srgbClr val="222222"/>
                </a:solidFill>
                <a:highlight>
                  <a:srgbClr val="FFFFFF"/>
                </a:highlight>
                <a:latin typeface="Arial"/>
                <a:ea typeface="Arial"/>
                <a:cs typeface="Arial"/>
                <a:sym typeface="Arial"/>
              </a:rPr>
              <a:t>What where the roles of Anishinabe men?</a:t>
            </a:r>
          </a:p>
          <a:p>
            <a:pPr rtl="0">
              <a:lnSpc>
                <a:spcPct val="122222"/>
              </a:lnSpc>
              <a:spcBef>
                <a:spcPts val="0"/>
              </a:spcBef>
              <a:spcAft>
                <a:spcPts val="0"/>
              </a:spcAft>
              <a:buNone/>
            </a:pPr>
            <a:r>
              <a:t/>
            </a:r>
            <a:endParaRPr sz="1350">
              <a:solidFill>
                <a:srgbClr val="222222"/>
              </a:solidFill>
              <a:highlight>
                <a:srgbClr val="FFFFFF"/>
              </a:highlight>
              <a:latin typeface="Arial"/>
              <a:ea typeface="Arial"/>
              <a:cs typeface="Arial"/>
              <a:sym typeface="Arial"/>
            </a:endParaRPr>
          </a:p>
          <a:p>
            <a:pPr rtl="0">
              <a:lnSpc>
                <a:spcPct val="122222"/>
              </a:lnSpc>
              <a:spcBef>
                <a:spcPts val="0"/>
              </a:spcBef>
              <a:spcAft>
                <a:spcPts val="0"/>
              </a:spcAft>
              <a:buNone/>
            </a:pPr>
            <a:r>
              <a:rPr lang="en" sz="1350">
                <a:solidFill>
                  <a:srgbClr val="222222"/>
                </a:solidFill>
                <a:highlight>
                  <a:srgbClr val="FFFFFF"/>
                </a:highlight>
                <a:latin typeface="Arial"/>
                <a:ea typeface="Arial"/>
                <a:cs typeface="Arial"/>
                <a:sym typeface="Arial"/>
              </a:rPr>
              <a:t>Men were the hunters, and protectors for the Anishinabe people. They also went to meetings and taught boys how to hunt.</a:t>
            </a:r>
          </a:p>
          <a:p>
            <a:pPr rtl="0">
              <a:lnSpc>
                <a:spcPct val="122222"/>
              </a:lnSpc>
              <a:spcBef>
                <a:spcPts val="0"/>
              </a:spcBef>
              <a:spcAft>
                <a:spcPts val="0"/>
              </a:spcAft>
              <a:buNone/>
            </a:pPr>
            <a:r>
              <a:t/>
            </a:r>
            <a:endParaRPr b="1" sz="1350">
              <a:solidFill>
                <a:srgbClr val="222222"/>
              </a:solidFill>
              <a:highlight>
                <a:srgbClr val="FFFFFF"/>
              </a:highlight>
              <a:latin typeface="Arial"/>
              <a:ea typeface="Arial"/>
              <a:cs typeface="Arial"/>
              <a:sym typeface="Arial"/>
            </a:endParaRPr>
          </a:p>
          <a:p>
            <a:pPr rtl="0">
              <a:lnSpc>
                <a:spcPct val="122222"/>
              </a:lnSpc>
              <a:spcBef>
                <a:spcPts val="0"/>
              </a:spcBef>
              <a:spcAft>
                <a:spcPts val="0"/>
              </a:spcAft>
              <a:buNone/>
            </a:pPr>
            <a:r>
              <a:rPr b="1" lang="en" sz="1350">
                <a:solidFill>
                  <a:srgbClr val="222222"/>
                </a:solidFill>
                <a:highlight>
                  <a:srgbClr val="FFFFFF"/>
                </a:highlight>
                <a:latin typeface="Arial"/>
                <a:ea typeface="Arial"/>
                <a:cs typeface="Arial"/>
                <a:sym typeface="Arial"/>
              </a:rPr>
              <a:t>What where the roles of the Anishinabe women?</a:t>
            </a:r>
          </a:p>
          <a:p>
            <a:pPr rtl="0">
              <a:lnSpc>
                <a:spcPct val="122222"/>
              </a:lnSpc>
              <a:spcBef>
                <a:spcPts val="0"/>
              </a:spcBef>
              <a:spcAft>
                <a:spcPts val="0"/>
              </a:spcAft>
              <a:buNone/>
            </a:pPr>
            <a:r>
              <a:t/>
            </a:r>
            <a:endParaRPr sz="1350">
              <a:solidFill>
                <a:srgbClr val="222222"/>
              </a:solidFill>
              <a:highlight>
                <a:srgbClr val="FFFFFF"/>
              </a:highlight>
              <a:latin typeface="Arial"/>
              <a:ea typeface="Arial"/>
              <a:cs typeface="Arial"/>
              <a:sym typeface="Arial"/>
            </a:endParaRPr>
          </a:p>
          <a:p>
            <a:pPr rtl="0">
              <a:lnSpc>
                <a:spcPct val="122222"/>
              </a:lnSpc>
              <a:spcBef>
                <a:spcPts val="0"/>
              </a:spcBef>
              <a:spcAft>
                <a:spcPts val="0"/>
              </a:spcAft>
              <a:buNone/>
            </a:pPr>
            <a:r>
              <a:rPr lang="en" sz="1350">
                <a:solidFill>
                  <a:srgbClr val="222222"/>
                </a:solidFill>
                <a:highlight>
                  <a:srgbClr val="FFFFFF"/>
                </a:highlight>
                <a:latin typeface="Arial"/>
                <a:ea typeface="Arial"/>
                <a:cs typeface="Arial"/>
                <a:sym typeface="Arial"/>
              </a:rPr>
              <a:t>The Anishinabe women cooked, made clothing, and gathered food like berries.</a:t>
            </a:r>
          </a:p>
          <a:p>
            <a:pPr>
              <a:spcBef>
                <a:spcPts val="0"/>
              </a:spcBef>
              <a:buNone/>
            </a:pPr>
            <a:r>
              <a:t/>
            </a:r>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6" name="Shape 86"/>
        <p:cNvGrpSpPr/>
        <p:nvPr/>
      </p:nvGrpSpPr>
      <p:grpSpPr>
        <a:xfrm>
          <a:off x="0" y="0"/>
          <a:ext cx="0" cy="0"/>
          <a:chOff x="0" y="0"/>
          <a:chExt cx="0" cy="0"/>
        </a:xfrm>
      </p:grpSpPr>
      <p:sp>
        <p:nvSpPr>
          <p:cNvPr id="87" name="Shape 87"/>
          <p:cNvSpPr txBox="1"/>
          <p:nvPr>
            <p:ph type="title"/>
          </p:nvPr>
        </p:nvSpPr>
        <p:spPr>
          <a:xfrm>
            <a:off x="311700" y="445025"/>
            <a:ext cx="8520599" cy="572699"/>
          </a:xfrm>
          <a:prstGeom prst="rect">
            <a:avLst/>
          </a:prstGeom>
        </p:spPr>
        <p:txBody>
          <a:bodyPr anchorCtr="0" anchor="t" bIns="91425" lIns="91425" rIns="91425" tIns="91425">
            <a:noAutofit/>
          </a:bodyPr>
          <a:lstStyle/>
          <a:p>
            <a:pPr rtl="0">
              <a:spcBef>
                <a:spcPts val="0"/>
              </a:spcBef>
              <a:buNone/>
            </a:pPr>
            <a:r>
              <a:rPr lang="en"/>
              <a:t>Anishinabe- Roles of Women Continued</a:t>
            </a:r>
          </a:p>
          <a:p>
            <a:pPr>
              <a:spcBef>
                <a:spcPts val="0"/>
              </a:spcBef>
              <a:buNone/>
            </a:pPr>
            <a:r>
              <a:t/>
            </a:r>
            <a:endParaRPr/>
          </a:p>
        </p:txBody>
      </p:sp>
      <p:sp>
        <p:nvSpPr>
          <p:cNvPr id="88" name="Shape 88"/>
          <p:cNvSpPr txBox="1"/>
          <p:nvPr>
            <p:ph idx="1" type="body"/>
          </p:nvPr>
        </p:nvSpPr>
        <p:spPr>
          <a:xfrm>
            <a:off x="311700" y="1234075"/>
            <a:ext cx="8520599" cy="3334800"/>
          </a:xfrm>
          <a:prstGeom prst="rect">
            <a:avLst/>
          </a:prstGeom>
        </p:spPr>
        <p:txBody>
          <a:bodyPr anchorCtr="0" anchor="t" bIns="91425" lIns="91425" rIns="91425" tIns="91425">
            <a:noAutofit/>
          </a:bodyPr>
          <a:lstStyle/>
          <a:p>
            <a:pPr lvl="0" rtl="0">
              <a:lnSpc>
                <a:spcPct val="150000"/>
              </a:lnSpc>
              <a:spcBef>
                <a:spcPts val="0"/>
              </a:spcBef>
              <a:spcAft>
                <a:spcPts val="0"/>
              </a:spcAft>
              <a:buClr>
                <a:schemeClr val="dk2"/>
              </a:buClr>
              <a:buSzPct val="61111"/>
              <a:buFont typeface="Arial"/>
              <a:buNone/>
            </a:pPr>
            <a:r>
              <a:rPr i="1" lang="en">
                <a:solidFill>
                  <a:srgbClr val="A85F2E"/>
                </a:solidFill>
                <a:latin typeface="Georgia"/>
                <a:ea typeface="Georgia"/>
                <a:cs typeface="Georgia"/>
                <a:sym typeface="Georgia"/>
              </a:rPr>
              <a:t>Women:</a:t>
            </a:r>
          </a:p>
          <a:p>
            <a:pPr lvl="0" rtl="0">
              <a:lnSpc>
                <a:spcPct val="150000"/>
              </a:lnSpc>
              <a:spcBef>
                <a:spcPts val="0"/>
              </a:spcBef>
              <a:spcAft>
                <a:spcPts val="0"/>
              </a:spcAft>
              <a:buClr>
                <a:schemeClr val="dk2"/>
              </a:buClr>
              <a:buFont typeface="Arial"/>
              <a:buNone/>
            </a:pPr>
            <a:r>
              <a:t/>
            </a:r>
            <a:endParaRPr i="1">
              <a:solidFill>
                <a:srgbClr val="A85F2E"/>
              </a:solidFill>
              <a:latin typeface="Georgia"/>
              <a:ea typeface="Georgia"/>
              <a:cs typeface="Georgia"/>
              <a:sym typeface="Georgia"/>
            </a:endParaRPr>
          </a:p>
          <a:p>
            <a:pPr>
              <a:spcBef>
                <a:spcPts val="0"/>
              </a:spcBef>
              <a:buNone/>
            </a:pPr>
            <a:r>
              <a:rPr i="1" lang="en">
                <a:solidFill>
                  <a:srgbClr val="A85F2E"/>
                </a:solidFill>
                <a:latin typeface="Georgia"/>
                <a:ea typeface="Georgia"/>
                <a:cs typeface="Georgia"/>
                <a:sym typeface="Georgia"/>
              </a:rPr>
              <a:t>Anishinabe woman were considered the powerhouse of the family. They were full of energy and willing to work hard to help their families prosper and grow. The women were appreciated for being female and their role in nurturing their families through love, spiritual strength, food preparation, cleanliness, and making clothes. They were resourceful and appreciated for their contributions toward the family, band, tribe.</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2" name="Shape 92"/>
        <p:cNvGrpSpPr/>
        <p:nvPr/>
      </p:nvGrpSpPr>
      <p:grpSpPr>
        <a:xfrm>
          <a:off x="0" y="0"/>
          <a:ext cx="0" cy="0"/>
          <a:chOff x="0" y="0"/>
          <a:chExt cx="0" cy="0"/>
        </a:xfrm>
      </p:grpSpPr>
      <p:sp>
        <p:nvSpPr>
          <p:cNvPr id="93" name="Shape 93"/>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Anishinabe- Use of Land</a:t>
            </a:r>
          </a:p>
        </p:txBody>
      </p:sp>
      <p:sp>
        <p:nvSpPr>
          <p:cNvPr id="94" name="Shape 94"/>
          <p:cNvSpPr txBox="1"/>
          <p:nvPr>
            <p:ph idx="1" type="body"/>
          </p:nvPr>
        </p:nvSpPr>
        <p:spPr>
          <a:xfrm>
            <a:off x="311700" y="1234075"/>
            <a:ext cx="8520599" cy="3620700"/>
          </a:xfrm>
          <a:prstGeom prst="rect">
            <a:avLst/>
          </a:prstGeom>
        </p:spPr>
        <p:txBody>
          <a:bodyPr anchorCtr="0" anchor="t" bIns="91425" lIns="91425" rIns="91425" tIns="91425">
            <a:noAutofit/>
          </a:bodyPr>
          <a:lstStyle/>
          <a:p>
            <a:pPr rtl="0">
              <a:spcBef>
                <a:spcPts val="0"/>
              </a:spcBef>
              <a:buNone/>
            </a:pPr>
            <a:r>
              <a:rPr lang="en"/>
              <a:t>The Anishinabe were a nomadic people. They would move their wigwams into the forest in winters to use the trees as shelter from the wind and snow. The animals also retreat to the woods where they can find protection from the elements and nourishment from the vegetation that can grow underneath the forest’s canopy.</a:t>
            </a:r>
          </a:p>
          <a:p>
            <a:pPr rtl="0">
              <a:spcBef>
                <a:spcPts val="0"/>
              </a:spcBef>
              <a:buNone/>
            </a:pPr>
            <a:r>
              <a:rPr lang="en"/>
              <a:t>In Spring and Summer the Anishinabe people would move their settlrments tothe riversand lakes to take advantage of the fishing and animal herds that would also flock to the fresh water sources. </a:t>
            </a:r>
          </a:p>
          <a:p>
            <a:pPr>
              <a:spcBef>
                <a:spcPts val="0"/>
              </a:spcBef>
              <a:buNone/>
            </a:pPr>
            <a:r>
              <a:t/>
            </a:r>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 name="Shape 98"/>
        <p:cNvGrpSpPr/>
        <p:nvPr/>
      </p:nvGrpSpPr>
      <p:grpSpPr>
        <a:xfrm>
          <a:off x="0" y="0"/>
          <a:ext cx="0" cy="0"/>
          <a:chOff x="0" y="0"/>
          <a:chExt cx="0" cy="0"/>
        </a:xfrm>
      </p:grpSpPr>
      <p:sp>
        <p:nvSpPr>
          <p:cNvPr id="99" name="Shape 99"/>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Anishinabe- Use of Land Continued</a:t>
            </a:r>
          </a:p>
        </p:txBody>
      </p:sp>
      <p:sp>
        <p:nvSpPr>
          <p:cNvPr id="100" name="Shape 100"/>
          <p:cNvSpPr txBox="1"/>
          <p:nvPr>
            <p:ph idx="1" type="body"/>
          </p:nvPr>
        </p:nvSpPr>
        <p:spPr>
          <a:xfrm>
            <a:off x="311700" y="1234075"/>
            <a:ext cx="8520599" cy="3334800"/>
          </a:xfrm>
          <a:prstGeom prst="rect">
            <a:avLst/>
          </a:prstGeom>
        </p:spPr>
        <p:txBody>
          <a:bodyPr anchorCtr="0" anchor="t" bIns="91425" lIns="91425" rIns="91425" tIns="91425">
            <a:noAutofit/>
          </a:bodyPr>
          <a:lstStyle/>
          <a:p>
            <a:pPr rtl="0">
              <a:spcBef>
                <a:spcPts val="0"/>
              </a:spcBef>
              <a:buNone/>
            </a:pPr>
            <a:r>
              <a:rPr lang="en">
                <a:solidFill>
                  <a:srgbClr val="4D4E4E"/>
                </a:solidFill>
                <a:latin typeface="Arial"/>
                <a:ea typeface="Arial"/>
                <a:cs typeface="Arial"/>
                <a:sym typeface="Arial"/>
              </a:rPr>
              <a:t>The Anishinabe lived in Wigwams a half walnut shaped hole with a smoke hole in the top they were made with poles deep in the ground and were usually covered with cattail rushes, basswood bark, and birch bark.</a:t>
            </a:r>
          </a:p>
          <a:p>
            <a:pPr rtl="0">
              <a:spcBef>
                <a:spcPts val="0"/>
              </a:spcBef>
              <a:buNone/>
            </a:pPr>
            <a:r>
              <a:rPr lang="en">
                <a:solidFill>
                  <a:srgbClr val="4D4E4E"/>
                </a:solidFill>
                <a:latin typeface="Arial"/>
                <a:ea typeface="Arial"/>
                <a:cs typeface="Arial"/>
                <a:sym typeface="Arial"/>
              </a:rPr>
              <a:t>The wigwam was easily taken down and relocated to allow the Anishinabe people to move with the seasons.</a:t>
            </a:r>
          </a:p>
          <a:p>
            <a:pPr>
              <a:spcBef>
                <a:spcPts val="0"/>
              </a:spcBef>
              <a:buNone/>
            </a:pPr>
            <a:r>
              <a:rPr lang="en">
                <a:solidFill>
                  <a:srgbClr val="4D4E4E"/>
                </a:solidFill>
                <a:latin typeface="Arial"/>
                <a:ea typeface="Arial"/>
                <a:cs typeface="Arial"/>
                <a:sym typeface="Arial"/>
              </a:rPr>
              <a:t>They used toboggans and snowshoes to travel through the snow. This technology allowed themto relocating easier during the change of seasons.</a:t>
            </a:r>
          </a:p>
        </p:txBody>
      </p:sp>
      <p:pic>
        <p:nvPicPr>
          <p:cNvPr id="101" name="Shape 101"/>
          <p:cNvPicPr preferRelativeResize="0"/>
          <p:nvPr/>
        </p:nvPicPr>
        <p:blipFill>
          <a:blip r:embed="rId3">
            <a:alphaModFix/>
          </a:blip>
          <a:stretch>
            <a:fillRect/>
          </a:stretch>
        </p:blipFill>
        <p:spPr>
          <a:xfrm>
            <a:off x="6854424" y="53449"/>
            <a:ext cx="1635675" cy="1227974"/>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x="0" y="0"/>
          <a:ext cx="0" cy="0"/>
          <a:chOff x="0" y="0"/>
          <a:chExt cx="0" cy="0"/>
        </a:xfrm>
      </p:grpSpPr>
      <p:sp>
        <p:nvSpPr>
          <p:cNvPr id="106" name="Shape 106"/>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Mi’maq- Role of Women  </a:t>
            </a:r>
          </a:p>
        </p:txBody>
      </p:sp>
      <p:sp>
        <p:nvSpPr>
          <p:cNvPr id="107" name="Shape 107"/>
          <p:cNvSpPr txBox="1"/>
          <p:nvPr>
            <p:ph idx="1" type="body"/>
          </p:nvPr>
        </p:nvSpPr>
        <p:spPr>
          <a:xfrm>
            <a:off x="311700" y="1234075"/>
            <a:ext cx="8520599" cy="3334800"/>
          </a:xfrm>
          <a:prstGeom prst="rect">
            <a:avLst/>
          </a:prstGeom>
        </p:spPr>
        <p:txBody>
          <a:bodyPr anchorCtr="0" anchor="t" bIns="91425" lIns="91425" rIns="91425" tIns="91425">
            <a:noAutofit/>
          </a:bodyPr>
          <a:lstStyle/>
          <a:p>
            <a:pPr rtl="0">
              <a:spcBef>
                <a:spcPts val="0"/>
              </a:spcBef>
              <a:buNone/>
            </a:pPr>
            <a:r>
              <a:rPr lang="en" u="sng">
                <a:solidFill>
                  <a:schemeClr val="hlink"/>
                </a:solidFill>
                <a:hlinkClick r:id="rId3"/>
              </a:rPr>
              <a:t>http://www.muiniskw.org/pgCulture2g.htm</a:t>
            </a:r>
          </a:p>
          <a:p>
            <a:pPr>
              <a:spcBef>
                <a:spcPts val="0"/>
              </a:spcBef>
              <a:buNone/>
            </a:pPr>
            <a:r>
              <a:t/>
            </a:r>
            <a:endParaRP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op">
  <a:themeElements>
    <a:clrScheme name="Pop">
      <a:dk1>
        <a:srgbClr val="F8E71C"/>
      </a:dk1>
      <a:lt1>
        <a:srgbClr val="FFFFFF"/>
      </a:lt1>
      <a:dk2>
        <a:srgbClr val="000000"/>
      </a:dk2>
      <a:lt2>
        <a:srgbClr val="D9D9D9"/>
      </a:lt2>
      <a:accent1>
        <a:srgbClr val="666666"/>
      </a:accent1>
      <a:accent2>
        <a:srgbClr val="483165"/>
      </a:accent2>
      <a:accent3>
        <a:srgbClr val="EB1E95"/>
      </a:accent3>
      <a:accent4>
        <a:srgbClr val="0F9D58"/>
      </a:accent4>
      <a:accent5>
        <a:srgbClr val="01AFD1"/>
      </a:accent5>
      <a:accent6>
        <a:srgbClr val="9C27B0"/>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